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3" r:id="rId14"/>
    <p:sldId id="271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0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0EEA38F-328C-487A-8E0F-FDBD5635708E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A52516E-48F5-4DDB-8FE5-3B64AB35D11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ark.white@fayar.net" TargetMode="External"/><Relationship Id="rId2" Type="http://schemas.openxmlformats.org/officeDocument/2006/relationships/hyperlink" Target="mailto:laura.ring@fayar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rey.fairchild@fayar.net" TargetMode="External"/><Relationship Id="rId5" Type="http://schemas.openxmlformats.org/officeDocument/2006/relationships/hyperlink" Target="mailto:susan.golbski@fayar.net" TargetMode="External"/><Relationship Id="rId4" Type="http://schemas.openxmlformats.org/officeDocument/2006/relationships/hyperlink" Target="mailto:Kimberely.thomas@fayar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kelley.whitehead@fayar.ne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S.M.A.R.T lunch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remix!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83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Possibility 2: Student does not turn in work the following Monday.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“M” for the following day. (Tuesday)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8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Step 3: MSH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The student will be in MSH location from 2</a:t>
            </a:r>
            <a:r>
              <a:rPr lang="en-US" baseline="30000" dirty="0" smtClean="0"/>
              <a:t>nd</a:t>
            </a:r>
            <a:r>
              <a:rPr lang="en-US" dirty="0"/>
              <a:t> </a:t>
            </a:r>
            <a:r>
              <a:rPr lang="en-US" dirty="0" smtClean="0"/>
              <a:t>– lunch and receive help from a certified teacher.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The student remains in MSH until they complete their assignments and turn them in. When a student turns in missing work YOU as the teacher have the power to remove the “M” and put in a “C.”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1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S.M.A.R.T lunch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885097" y="1655928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TGS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790700" y="26670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2000" y="3352800"/>
            <a:ext cx="2514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Student attends TGS. </a:t>
            </a:r>
          </a:p>
          <a:p>
            <a:pPr algn="ctr"/>
            <a:r>
              <a:rPr lang="en-US" dirty="0" smtClean="0"/>
              <a:t>YAY! 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3846394" y="26670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77101" y="3375546"/>
            <a:ext cx="2514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Student does not attends TGS.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Saturday school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842982" y="44196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934501" y="44196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93894" y="5257800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Student turns in work. YAY!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934501" y="5257800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Student does not turn in work.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MSH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1015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Concern: “What if my student does not attend TGS but turns in the work the next day?”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18560"/>
          </a:xfrm>
        </p:spPr>
        <p:txBody>
          <a:bodyPr>
            <a:noAutofit/>
          </a:bodyPr>
          <a:lstStyle/>
          <a:p>
            <a:r>
              <a:rPr lang="en-US" sz="3600" dirty="0" smtClean="0"/>
              <a:t>Solution: You can give them a note saying they have turned in the work. (Also we have a template note you can use.) The student has the responsibility of bringing the note to Kelley and she will remove them from the list.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79977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"What if the student doesn't go to Saturday School?"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who do not attend Saturday school are a discipline issue and will be handled by a principal.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6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Question: “How long will my student be in MSH?”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Answer: The student will attend MSH until they complete and turn in the missing work. 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Important note:</a:t>
            </a:r>
          </a:p>
          <a:p>
            <a:pPr marL="137160" indent="0">
              <a:buNone/>
            </a:pPr>
            <a:r>
              <a:rPr lang="en-US" dirty="0" smtClean="0"/>
              <a:t>It is important for teachers to change the “M” to a “C” once the student has turned the work in. Do not wait until the work has been graded to change the “M” to a “C.”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084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Problem: “My student will be missing MORE classwork!”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Solution: Please send any/all work the student will be missing to:</a:t>
            </a:r>
          </a:p>
          <a:p>
            <a:pPr marL="137160" indent="0">
              <a:buNone/>
            </a:pPr>
            <a:r>
              <a:rPr lang="en-US" dirty="0" smtClean="0">
                <a:hlinkClick r:id="rId2"/>
              </a:rPr>
              <a:t>laura.ring@fayar.net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>
                <a:hlinkClick r:id="rId3"/>
              </a:rPr>
              <a:t>mark.white@fayar.net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>
                <a:hlinkClick r:id="rId4"/>
              </a:rPr>
              <a:t>kimberely.thomas@fayar.net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>
                <a:hlinkClick r:id="rId5"/>
              </a:rPr>
              <a:t>susan.golbski@fayar.net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>
                <a:hlinkClick r:id="rId6"/>
              </a:rPr>
              <a:t>trey.fairchild@fayar.net</a:t>
            </a: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We will ALL be working with your students through the day to complete missing work and make sure they do not get further behind.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235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>
            <a:normAutofit/>
          </a:bodyPr>
          <a:lstStyle/>
          <a:p>
            <a:r>
              <a:rPr lang="en-US" dirty="0" smtClean="0"/>
              <a:t>Why does S.M.A.R.T lunch have a new format?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So many of us felt like:</a:t>
            </a:r>
            <a:endParaRPr lang="en-US" dirty="0"/>
          </a:p>
        </p:txBody>
      </p:sp>
      <p:pic>
        <p:nvPicPr>
          <p:cNvPr id="3" name="Ain't nobody got tim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772400" y="329593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4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smtClean="0"/>
              <a:t>We kept </a:t>
            </a:r>
            <a:r>
              <a:rPr lang="en-US" dirty="0" smtClean="0"/>
              <a:t>the things that were working (TGS minus the form) and made adjustments in order to: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ake </a:t>
            </a:r>
            <a:r>
              <a:rPr lang="en-US" dirty="0"/>
              <a:t>it EASIER for teachers to </a:t>
            </a:r>
            <a:r>
              <a:rPr lang="en-US" dirty="0" smtClean="0"/>
              <a:t>use.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/>
              <a:t>2. </a:t>
            </a:r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nsure </a:t>
            </a:r>
            <a:r>
              <a:rPr lang="en-US" dirty="0"/>
              <a:t>greater accountability for </a:t>
            </a:r>
            <a:r>
              <a:rPr lang="en-US" dirty="0" smtClean="0"/>
              <a:t>students.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 smtClean="0"/>
              <a:t>3.  Provide guided instruction for MSH students.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An aside:</a:t>
            </a:r>
          </a:p>
          <a:p>
            <a:pPr marL="137160" indent="0">
              <a:buNone/>
            </a:pPr>
            <a:r>
              <a:rPr lang="en-US" dirty="0" smtClean="0"/>
              <a:t>Last semester assigning Saturday school was a successful motivator for student compliance. The new S.M.A.R.T lunch format allows us to tap into this motivation sooner.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3542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S.M.A.R.T lunch: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2336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Empower teachers</a:t>
            </a:r>
          </a:p>
          <a:p>
            <a:pPr marL="137160" indent="0">
              <a:buNone/>
            </a:pPr>
            <a:endParaRPr lang="en-US" sz="3200" dirty="0" smtClean="0"/>
          </a:p>
          <a:p>
            <a:pPr marL="137160" indent="0">
              <a:buNone/>
            </a:pPr>
            <a:endParaRPr lang="en-US" sz="3200" dirty="0" smtClean="0"/>
          </a:p>
          <a:p>
            <a:r>
              <a:rPr lang="en-US" sz="3200" dirty="0" smtClean="0"/>
              <a:t>Support student achievement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230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need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Assign TGS by clicking the “G” code for the date the student is expected to attend for your class.</a:t>
            </a:r>
          </a:p>
          <a:p>
            <a:endParaRPr lang="en-US" dirty="0"/>
          </a:p>
          <a:p>
            <a:r>
              <a:rPr lang="en-US" dirty="0" smtClean="0"/>
              <a:t>Possibility 1: Student attends</a:t>
            </a:r>
          </a:p>
          <a:p>
            <a:r>
              <a:rPr lang="en-US" dirty="0" smtClean="0"/>
              <a:t>Possibility 2: Student does not attend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24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Possibility 1: Student attends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YAY! Success. Take no further action.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709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448800" cy="1143000"/>
          </a:xfrm>
        </p:spPr>
        <p:txBody>
          <a:bodyPr>
            <a:noAutofit/>
          </a:bodyPr>
          <a:lstStyle/>
          <a:p>
            <a:r>
              <a:rPr lang="en-US" sz="3300" dirty="0" smtClean="0"/>
              <a:t>Possibility 2: Student does not attend TGS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E-mail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kelley.whitehead@fayar.net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Subject line: </a:t>
            </a:r>
            <a:r>
              <a:rPr lang="en-US" dirty="0" smtClean="0"/>
              <a:t>SMART lunch-Saturday school</a:t>
            </a:r>
          </a:p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Content: </a:t>
            </a:r>
            <a:r>
              <a:rPr lang="en-US" dirty="0" smtClean="0"/>
              <a:t>List the names of the students that did not attend TGS. Kelley will assign those students Saturday school.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 smtClean="0"/>
              <a:t>Bring the assignments for completion to the attendance office.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72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 do I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Step 2: Saturday </a:t>
            </a:r>
            <a:r>
              <a:rPr lang="en-US" dirty="0" smtClean="0"/>
              <a:t>school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Possibility 1: Student turns in work on the following Monday.</a:t>
            </a:r>
          </a:p>
          <a:p>
            <a:r>
              <a:rPr lang="en-US" dirty="0" smtClean="0"/>
              <a:t>Possibility 2: Student does not turn in work the following Monday.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19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Possibility 1: Student turns in work on Monday.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YAY! Success. </a:t>
            </a:r>
          </a:p>
          <a:p>
            <a:pPr marL="137160" indent="0">
              <a:buNone/>
            </a:pPr>
            <a:r>
              <a:rPr lang="en-US" dirty="0" smtClean="0"/>
              <a:t>You do not need to take any further action.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04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263</TotalTime>
  <Words>621</Words>
  <Application>Microsoft Office PowerPoint</Application>
  <PresentationFormat>On-screen Show (4:3)</PresentationFormat>
  <Paragraphs>76</Paragraphs>
  <Slides>16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S.M.A.R.T lunch</vt:lpstr>
      <vt:lpstr>Why does S.M.A.R.T lunch have a new format?  So many of us felt like:</vt:lpstr>
      <vt:lpstr>  </vt:lpstr>
      <vt:lpstr>Goals of S.M.A.R.T lunch:</vt:lpstr>
      <vt:lpstr>What do I need to do?</vt:lpstr>
      <vt:lpstr>Possibility 1: Student attends</vt:lpstr>
      <vt:lpstr>Possibility 2: Student does not attend TGS</vt:lpstr>
      <vt:lpstr>Now what do I do?</vt:lpstr>
      <vt:lpstr>Possibility 1: Student turns in work on Monday.</vt:lpstr>
      <vt:lpstr>Possibility 2: Student does not turn in work the following Monday. </vt:lpstr>
      <vt:lpstr>Now what?</vt:lpstr>
      <vt:lpstr>S.M.A.R.T lunch</vt:lpstr>
      <vt:lpstr>Concern: “What if my student does not attend TGS but turns in the work the next day?”</vt:lpstr>
      <vt:lpstr>"What if the student doesn't go to Saturday School?"</vt:lpstr>
      <vt:lpstr>Question: “How long will my student be in MSH?”</vt:lpstr>
      <vt:lpstr>Problem: “My student will be missing MORE classwork!”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S.M.A.R.T lunch</dc:title>
  <dc:creator>ConfigMe</dc:creator>
  <cp:lastModifiedBy>ConfigMe</cp:lastModifiedBy>
  <cp:revision>15</cp:revision>
  <dcterms:created xsi:type="dcterms:W3CDTF">2013-01-11T19:48:01Z</dcterms:created>
  <dcterms:modified xsi:type="dcterms:W3CDTF">2013-01-16T15:38:00Z</dcterms:modified>
</cp:coreProperties>
</file>