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332"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7EA81B-E3E0-4826-ACFC-6B99023ACA26}" type="datetimeFigureOut">
              <a:rPr lang="en-US" smtClean="0"/>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1522050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EA81B-E3E0-4826-ACFC-6B99023ACA26}" type="datetimeFigureOut">
              <a:rPr lang="en-US" smtClean="0"/>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2088704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EA81B-E3E0-4826-ACFC-6B99023ACA26}" type="datetimeFigureOut">
              <a:rPr lang="en-US" smtClean="0"/>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1468211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EA81B-E3E0-4826-ACFC-6B99023ACA26}" type="datetimeFigureOut">
              <a:rPr lang="en-US" smtClean="0"/>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606786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7EA81B-E3E0-4826-ACFC-6B99023ACA26}" type="datetimeFigureOut">
              <a:rPr lang="en-US" smtClean="0"/>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1007004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7EA81B-E3E0-4826-ACFC-6B99023ACA26}" type="datetimeFigureOut">
              <a:rPr lang="en-US" smtClean="0"/>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381249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7EA81B-E3E0-4826-ACFC-6B99023ACA26}" type="datetimeFigureOut">
              <a:rPr lang="en-US" smtClean="0"/>
              <a:t>1/24/2013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2536722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7EA81B-E3E0-4826-ACFC-6B99023ACA26}" type="datetimeFigureOut">
              <a:rPr lang="en-US" smtClean="0"/>
              <a:t>1/24/2013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1666880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7EA81B-E3E0-4826-ACFC-6B99023ACA26}" type="datetimeFigureOut">
              <a:rPr lang="en-US" smtClean="0"/>
              <a:t>1/24/2013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974553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7EA81B-E3E0-4826-ACFC-6B99023ACA26}" type="datetimeFigureOut">
              <a:rPr lang="en-US" smtClean="0"/>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180557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7EA81B-E3E0-4826-ACFC-6B99023ACA26}" type="datetimeFigureOut">
              <a:rPr lang="en-US" smtClean="0"/>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AB2874-8437-40BA-98D5-2618485CBECC}" type="slidenum">
              <a:rPr lang="en-US" smtClean="0"/>
              <a:t>‹#›</a:t>
            </a:fld>
            <a:endParaRPr lang="en-US"/>
          </a:p>
        </p:txBody>
      </p:sp>
    </p:spTree>
    <p:extLst>
      <p:ext uri="{BB962C8B-B14F-4D97-AF65-F5344CB8AC3E}">
        <p14:creationId xmlns:p14="http://schemas.microsoft.com/office/powerpoint/2010/main" val="4537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07EA81B-E3E0-4826-ACFC-6B99023ACA26}" type="datetimeFigureOut">
              <a:rPr lang="en-US" smtClean="0"/>
              <a:t>1/24/2013</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EAB2874-8437-40BA-98D5-2618485CBECC}" type="slidenum">
              <a:rPr lang="en-US" smtClean="0"/>
              <a:t>‹#›</a:t>
            </a:fld>
            <a:endParaRPr lang="en-US"/>
          </a:p>
        </p:txBody>
      </p:sp>
    </p:spTree>
    <p:extLst>
      <p:ext uri="{BB962C8B-B14F-4D97-AF65-F5344CB8AC3E}">
        <p14:creationId xmlns:p14="http://schemas.microsoft.com/office/powerpoint/2010/main" val="2518085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elley.whitehead@fayar.ne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evel 3"/>
          <p:cNvSpPr/>
          <p:nvPr/>
        </p:nvSpPr>
        <p:spPr>
          <a:xfrm>
            <a:off x="2225922" y="102392"/>
            <a:ext cx="2193678" cy="762000"/>
          </a:xfrm>
          <a:prstGeom prst="bevel">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effectLst/>
              </a:rPr>
              <a:t>Functioning </a:t>
            </a:r>
          </a:p>
          <a:p>
            <a:pPr algn="ctr"/>
            <a:r>
              <a:rPr lang="en-US" dirty="0" smtClean="0">
                <a:solidFill>
                  <a:schemeClr val="tx1"/>
                </a:solidFill>
                <a:effectLst/>
              </a:rPr>
              <a:t>Classroom</a:t>
            </a:r>
            <a:endParaRPr lang="en-US" dirty="0">
              <a:solidFill>
                <a:schemeClr val="tx1"/>
              </a:solidFill>
              <a:effectLst/>
            </a:endParaRPr>
          </a:p>
        </p:txBody>
      </p:sp>
      <p:sp>
        <p:nvSpPr>
          <p:cNvPr id="14" name="Rounded Rectangle 13"/>
          <p:cNvSpPr/>
          <p:nvPr/>
        </p:nvSpPr>
        <p:spPr>
          <a:xfrm>
            <a:off x="2590800" y="1066800"/>
            <a:ext cx="1463921" cy="609600"/>
          </a:xfrm>
          <a:prstGeom prst="roundRect">
            <a:avLst>
              <a:gd name="adj" fmla="val 18975"/>
            </a:avLst>
          </a:prstGeom>
          <a:solidFill>
            <a:srgbClr val="9900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Assign TGS</a:t>
            </a:r>
            <a:endParaRPr lang="en-US" dirty="0"/>
          </a:p>
        </p:txBody>
      </p:sp>
      <p:sp>
        <p:nvSpPr>
          <p:cNvPr id="15" name="Rounded Rectangle 14"/>
          <p:cNvSpPr/>
          <p:nvPr/>
        </p:nvSpPr>
        <p:spPr>
          <a:xfrm>
            <a:off x="762000" y="2069123"/>
            <a:ext cx="1463921" cy="609600"/>
          </a:xfrm>
          <a:prstGeom prst="roundRect">
            <a:avLst>
              <a:gd name="adj" fmla="val 18975"/>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Student</a:t>
            </a:r>
          </a:p>
          <a:p>
            <a:pPr algn="ctr"/>
            <a:r>
              <a:rPr lang="en-US" dirty="0" smtClean="0"/>
              <a:t>Attends</a:t>
            </a:r>
            <a:endParaRPr lang="en-US" dirty="0"/>
          </a:p>
        </p:txBody>
      </p:sp>
      <p:sp>
        <p:nvSpPr>
          <p:cNvPr id="16" name="Rounded Rectangle 15"/>
          <p:cNvSpPr/>
          <p:nvPr/>
        </p:nvSpPr>
        <p:spPr>
          <a:xfrm>
            <a:off x="2590800" y="2057400"/>
            <a:ext cx="1463921" cy="609600"/>
          </a:xfrm>
          <a:prstGeom prst="roundRect">
            <a:avLst>
              <a:gd name="adj" fmla="val 1897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Student Does Not Attend</a:t>
            </a:r>
            <a:endParaRPr lang="en-US" sz="1600" dirty="0"/>
          </a:p>
        </p:txBody>
      </p:sp>
      <p:sp>
        <p:nvSpPr>
          <p:cNvPr id="17" name="Rounded Rectangle 16"/>
          <p:cNvSpPr/>
          <p:nvPr/>
        </p:nvSpPr>
        <p:spPr>
          <a:xfrm>
            <a:off x="4419600" y="2057400"/>
            <a:ext cx="1463921" cy="609600"/>
          </a:xfrm>
          <a:prstGeom prst="roundRect">
            <a:avLst>
              <a:gd name="adj" fmla="val 18975"/>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smtClean="0"/>
              <a:t>Student does not attend but turns in work</a:t>
            </a:r>
            <a:endParaRPr lang="en-US" sz="1300" dirty="0"/>
          </a:p>
        </p:txBody>
      </p:sp>
      <p:sp>
        <p:nvSpPr>
          <p:cNvPr id="18" name="Rounded Rectangle 17"/>
          <p:cNvSpPr/>
          <p:nvPr/>
        </p:nvSpPr>
        <p:spPr>
          <a:xfrm>
            <a:off x="2561492" y="3124200"/>
            <a:ext cx="1624378" cy="609600"/>
          </a:xfrm>
          <a:prstGeom prst="roundRect">
            <a:avLst>
              <a:gd name="adj" fmla="val 18975"/>
            </a:avLst>
          </a:prstGeom>
          <a:solidFill>
            <a:srgbClr val="9900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Assign Saturday school</a:t>
            </a:r>
            <a:endParaRPr lang="en-US" sz="1600" dirty="0"/>
          </a:p>
        </p:txBody>
      </p:sp>
      <p:sp>
        <p:nvSpPr>
          <p:cNvPr id="19" name="Rounded Rectangle 18"/>
          <p:cNvSpPr/>
          <p:nvPr/>
        </p:nvSpPr>
        <p:spPr>
          <a:xfrm>
            <a:off x="2561492" y="4191000"/>
            <a:ext cx="1624378" cy="609600"/>
          </a:xfrm>
          <a:prstGeom prst="roundRect">
            <a:avLst>
              <a:gd name="adj" fmla="val 1897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Work  not turned in on Monday</a:t>
            </a:r>
            <a:endParaRPr lang="en-US" sz="1500" dirty="0"/>
          </a:p>
        </p:txBody>
      </p:sp>
      <p:sp>
        <p:nvSpPr>
          <p:cNvPr id="20" name="Rounded Rectangle 19"/>
          <p:cNvSpPr/>
          <p:nvPr/>
        </p:nvSpPr>
        <p:spPr>
          <a:xfrm>
            <a:off x="723898" y="4202723"/>
            <a:ext cx="1502023" cy="609600"/>
          </a:xfrm>
          <a:prstGeom prst="roundRect">
            <a:avLst>
              <a:gd name="adj" fmla="val 18975"/>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smtClean="0"/>
              <a:t>Work turned in on Monday</a:t>
            </a:r>
            <a:endParaRPr lang="en-US" sz="1700" dirty="0"/>
          </a:p>
        </p:txBody>
      </p:sp>
      <p:sp>
        <p:nvSpPr>
          <p:cNvPr id="21" name="Rounded Rectangle 20"/>
          <p:cNvSpPr/>
          <p:nvPr/>
        </p:nvSpPr>
        <p:spPr>
          <a:xfrm>
            <a:off x="4495800" y="4202723"/>
            <a:ext cx="1676400" cy="609600"/>
          </a:xfrm>
          <a:prstGeom prst="roundRect">
            <a:avLst>
              <a:gd name="adj" fmla="val 1897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Did not attend  Saturday school</a:t>
            </a:r>
            <a:endParaRPr lang="en-US" sz="1500" dirty="0"/>
          </a:p>
        </p:txBody>
      </p:sp>
      <p:sp>
        <p:nvSpPr>
          <p:cNvPr id="22" name="Rounded Rectangle 21"/>
          <p:cNvSpPr/>
          <p:nvPr/>
        </p:nvSpPr>
        <p:spPr>
          <a:xfrm>
            <a:off x="2641720" y="5410200"/>
            <a:ext cx="1463921" cy="609600"/>
          </a:xfrm>
          <a:prstGeom prst="roundRect">
            <a:avLst>
              <a:gd name="adj" fmla="val 18975"/>
            </a:avLst>
          </a:prstGeom>
          <a:solidFill>
            <a:srgbClr val="9900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Assign MSH</a:t>
            </a:r>
            <a:endParaRPr lang="en-US" dirty="0"/>
          </a:p>
        </p:txBody>
      </p:sp>
      <p:sp>
        <p:nvSpPr>
          <p:cNvPr id="23" name="Rounded Rectangle 22"/>
          <p:cNvSpPr/>
          <p:nvPr/>
        </p:nvSpPr>
        <p:spPr>
          <a:xfrm>
            <a:off x="781049" y="6477000"/>
            <a:ext cx="1463921" cy="609600"/>
          </a:xfrm>
          <a:prstGeom prst="roundRect">
            <a:avLst>
              <a:gd name="adj" fmla="val 18975"/>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Assignment completed</a:t>
            </a:r>
            <a:endParaRPr lang="en-US" dirty="0"/>
          </a:p>
        </p:txBody>
      </p:sp>
      <p:sp>
        <p:nvSpPr>
          <p:cNvPr id="24" name="Rounded Rectangle 23"/>
          <p:cNvSpPr/>
          <p:nvPr/>
        </p:nvSpPr>
        <p:spPr>
          <a:xfrm>
            <a:off x="2641719" y="6477000"/>
            <a:ext cx="1463921" cy="609600"/>
          </a:xfrm>
          <a:prstGeom prst="roundRect">
            <a:avLst>
              <a:gd name="adj" fmla="val 1897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Assignment not completed</a:t>
            </a:r>
            <a:endParaRPr lang="en-US" sz="1600" dirty="0"/>
          </a:p>
        </p:txBody>
      </p:sp>
      <p:cxnSp>
        <p:nvCxnSpPr>
          <p:cNvPr id="30" name="Straight Arrow Connector 29"/>
          <p:cNvCxnSpPr>
            <a:endCxn id="16" idx="0"/>
          </p:cNvCxnSpPr>
          <p:nvPr/>
        </p:nvCxnSpPr>
        <p:spPr>
          <a:xfrm>
            <a:off x="3322760" y="1676400"/>
            <a:ext cx="1"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3320013" y="2667000"/>
            <a:ext cx="5496" cy="4381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3312869" y="3733800"/>
            <a:ext cx="0"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325509" y="4812322"/>
            <a:ext cx="2748" cy="59787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228600" y="600075"/>
            <a:ext cx="1997321"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5715000" y="609600"/>
            <a:ext cx="0" cy="1447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a:off x="4433888" y="595312"/>
            <a:ext cx="1281112" cy="476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447800" y="1364455"/>
            <a:ext cx="0" cy="70466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5132509" y="1371600"/>
            <a:ext cx="1" cy="6810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flipV="1">
            <a:off x="1433146" y="1357311"/>
            <a:ext cx="1143000" cy="1428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4064247" y="1343022"/>
            <a:ext cx="1077788" cy="1428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H="1" flipV="1">
            <a:off x="1447800" y="3419475"/>
            <a:ext cx="1113692" cy="952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4185870" y="3429000"/>
            <a:ext cx="1148130" cy="117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1447800" y="3429000"/>
            <a:ext cx="0" cy="75247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5327035" y="3440723"/>
            <a:ext cx="0" cy="762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Rounded Rectangle 73"/>
          <p:cNvSpPr/>
          <p:nvPr/>
        </p:nvSpPr>
        <p:spPr>
          <a:xfrm>
            <a:off x="4648199" y="6477000"/>
            <a:ext cx="1463921" cy="609600"/>
          </a:xfrm>
          <a:prstGeom prst="roundRect">
            <a:avLst>
              <a:gd name="adj" fmla="val 18975"/>
            </a:avLst>
          </a:prstGeom>
          <a:solidFill>
            <a:srgbClr val="9900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Continue MSH</a:t>
            </a:r>
            <a:endParaRPr lang="en-US" sz="1600" dirty="0"/>
          </a:p>
        </p:txBody>
      </p:sp>
      <p:cxnSp>
        <p:nvCxnSpPr>
          <p:cNvPr id="75" name="Straight Arrow Connector 74"/>
          <p:cNvCxnSpPr/>
          <p:nvPr/>
        </p:nvCxnSpPr>
        <p:spPr>
          <a:xfrm flipH="1">
            <a:off x="3330086" y="6019800"/>
            <a:ext cx="1" cy="457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1517043" y="5715000"/>
            <a:ext cx="0" cy="76199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H="1" flipV="1">
            <a:off x="1517043" y="5714999"/>
            <a:ext cx="1124677" cy="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24" idx="3"/>
          </p:cNvCxnSpPr>
          <p:nvPr/>
        </p:nvCxnSpPr>
        <p:spPr>
          <a:xfrm>
            <a:off x="4105640" y="6781800"/>
            <a:ext cx="529369" cy="476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a:off x="152400" y="6796086"/>
            <a:ext cx="621140" cy="476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flipV="1">
            <a:off x="152400" y="609600"/>
            <a:ext cx="76200" cy="61912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flipH="1">
            <a:off x="228600" y="2373923"/>
            <a:ext cx="53339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flipH="1">
            <a:off x="190500" y="4495800"/>
            <a:ext cx="53339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 name="6-Point Star 104"/>
          <p:cNvSpPr/>
          <p:nvPr/>
        </p:nvSpPr>
        <p:spPr>
          <a:xfrm>
            <a:off x="4779350" y="5029200"/>
            <a:ext cx="1240450" cy="1219200"/>
          </a:xfrm>
          <a:prstGeom prst="star6">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Discipline Issue</a:t>
            </a:r>
            <a:endParaRPr lang="en-US" sz="1200" dirty="0"/>
          </a:p>
        </p:txBody>
      </p:sp>
      <p:cxnSp>
        <p:nvCxnSpPr>
          <p:cNvPr id="106" name="Straight Arrow Connector 105"/>
          <p:cNvCxnSpPr/>
          <p:nvPr/>
        </p:nvCxnSpPr>
        <p:spPr>
          <a:xfrm>
            <a:off x="5715000" y="4812323"/>
            <a:ext cx="0" cy="52167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flipH="1">
            <a:off x="5380159" y="7086600"/>
            <a:ext cx="20151" cy="3762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flipH="1">
            <a:off x="3292718" y="7458074"/>
            <a:ext cx="2087441" cy="476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flipV="1">
            <a:off x="3325509" y="7086602"/>
            <a:ext cx="2748" cy="3762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flipH="1">
            <a:off x="1493960" y="7462837"/>
            <a:ext cx="1834299" cy="476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V="1">
            <a:off x="1513009" y="7091365"/>
            <a:ext cx="4032" cy="37147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157163" y="7481887"/>
            <a:ext cx="6553200" cy="1754326"/>
          </a:xfrm>
          <a:prstGeom prst="rect">
            <a:avLst/>
          </a:prstGeom>
          <a:noFill/>
          <a:ln>
            <a:noFill/>
          </a:ln>
        </p:spPr>
        <p:txBody>
          <a:bodyPr wrap="square" rtlCol="0">
            <a:spAutoFit/>
          </a:bodyPr>
          <a:lstStyle/>
          <a:p>
            <a:endParaRPr lang="en-US" sz="1200" dirty="0" smtClean="0"/>
          </a:p>
          <a:p>
            <a:r>
              <a:rPr lang="en-US" sz="1200" dirty="0" smtClean="0"/>
              <a:t>*</a:t>
            </a:r>
            <a:r>
              <a:rPr lang="en-US" sz="1200" u="sng" dirty="0" smtClean="0"/>
              <a:t>TGS</a:t>
            </a:r>
            <a:r>
              <a:rPr lang="en-US" sz="1200" dirty="0" smtClean="0"/>
              <a:t> – In GradeBook place a “G” for the date you want the student to attend.</a:t>
            </a:r>
          </a:p>
          <a:p>
            <a:r>
              <a:rPr lang="en-US" sz="1200" dirty="0" smtClean="0"/>
              <a:t>*</a:t>
            </a:r>
            <a:r>
              <a:rPr lang="en-US" sz="1200" u="sng" dirty="0" smtClean="0"/>
              <a:t>Saturday School </a:t>
            </a:r>
            <a:r>
              <a:rPr lang="en-US" sz="1200" dirty="0" smtClean="0"/>
              <a:t>– </a:t>
            </a:r>
            <a:r>
              <a:rPr lang="en-US" sz="1200" b="1" dirty="0" smtClean="0"/>
              <a:t>Email: </a:t>
            </a:r>
            <a:r>
              <a:rPr lang="en-US" sz="1200" dirty="0" smtClean="0">
                <a:hlinkClick r:id="rId2"/>
              </a:rPr>
              <a:t>kelley.whitehead@fayar.net</a:t>
            </a:r>
            <a:r>
              <a:rPr lang="en-US" sz="1200" dirty="0" smtClean="0"/>
              <a:t>  </a:t>
            </a:r>
            <a:r>
              <a:rPr lang="en-US" sz="1200" b="1" dirty="0" smtClean="0"/>
              <a:t>Subject: </a:t>
            </a:r>
            <a:r>
              <a:rPr lang="en-US" sz="1200" dirty="0" smtClean="0"/>
              <a:t>SMART Lunch Saturday School</a:t>
            </a:r>
          </a:p>
          <a:p>
            <a:r>
              <a:rPr lang="en-US" sz="1200" b="1" dirty="0" smtClean="0"/>
              <a:t>Content: </a:t>
            </a:r>
            <a:r>
              <a:rPr lang="en-US" sz="1200" dirty="0" smtClean="0"/>
              <a:t>Student Name(s) - Bring the assignment to the attendance office, or attach to email.</a:t>
            </a:r>
          </a:p>
          <a:p>
            <a:r>
              <a:rPr lang="en-US" sz="1200" dirty="0" smtClean="0"/>
              <a:t>*</a:t>
            </a:r>
            <a:r>
              <a:rPr lang="en-US" sz="1200" u="sng" dirty="0" smtClean="0"/>
              <a:t>MSH</a:t>
            </a:r>
            <a:r>
              <a:rPr lang="en-US" sz="1200" dirty="0" smtClean="0"/>
              <a:t> – In GradeBook place an “M” for the following day (Tuesday).  When student completes the 	assignment replace the “M” with a “C”.</a:t>
            </a:r>
          </a:p>
          <a:p>
            <a:r>
              <a:rPr lang="en-US" sz="1200" dirty="0" smtClean="0"/>
              <a:t>* If the student completes and turns in the assignment before the Saturday school occurs, you will give them the “Completed Assignment” note and the student will bring the note to Kelley Whitehead and she will remove their name from the Saturday school list.</a:t>
            </a:r>
            <a:endParaRPr lang="en-US" sz="1200" dirty="0"/>
          </a:p>
        </p:txBody>
      </p:sp>
      <p:sp>
        <p:nvSpPr>
          <p:cNvPr id="121" name="Rectangle 120"/>
          <p:cNvSpPr/>
          <p:nvPr/>
        </p:nvSpPr>
        <p:spPr>
          <a:xfrm>
            <a:off x="6324600" y="78580"/>
            <a:ext cx="451599" cy="4832092"/>
          </a:xfrm>
          <a:prstGeom prst="rect">
            <a:avLst/>
          </a:prstGeom>
          <a:noFill/>
          <a:ln>
            <a:solidFill>
              <a:schemeClr val="tx1"/>
            </a:solidFill>
          </a:ln>
        </p:spPr>
        <p:txBody>
          <a:bodyPr wrap="square" lIns="91440" tIns="45720" rIns="91440" bIns="45720">
            <a:spAutoFit/>
          </a:bodyPr>
          <a:lstStyle/>
          <a:p>
            <a:pPr algn="ctr"/>
            <a:r>
              <a:rPr lang="en-US" sz="2800" b="1" cap="none" spc="0" dirty="0" smtClean="0">
                <a:ln w="9525" cmpd="sng">
                  <a:solidFill>
                    <a:schemeClr val="tx1"/>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rPr>
              <a:t>SMART</a:t>
            </a:r>
          </a:p>
          <a:p>
            <a:pPr algn="ctr"/>
            <a:r>
              <a:rPr lang="en-US" sz="2800" b="1" cap="none" spc="0" dirty="0" smtClean="0">
                <a:ln w="9525" cmpd="sng">
                  <a:solidFill>
                    <a:schemeClr val="tx1"/>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rPr>
              <a:t> Lunch</a:t>
            </a:r>
            <a:endParaRPr lang="en-US" sz="2800" b="1" cap="none" spc="0" dirty="0">
              <a:ln w="9525" cmpd="sng">
                <a:solidFill>
                  <a:schemeClr val="tx1"/>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endParaRPr>
          </a:p>
        </p:txBody>
      </p:sp>
    </p:spTree>
    <p:extLst>
      <p:ext uri="{BB962C8B-B14F-4D97-AF65-F5344CB8AC3E}">
        <p14:creationId xmlns:p14="http://schemas.microsoft.com/office/powerpoint/2010/main" val="2260144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124</Words>
  <Application>Microsoft Office PowerPoint</Application>
  <PresentationFormat>On-screen Show (4:3)</PresentationFormat>
  <Paragraphs>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ConfigMe</dc:creator>
  <cp:lastModifiedBy>ConfigMe</cp:lastModifiedBy>
  <cp:revision>18</cp:revision>
  <cp:lastPrinted>2013-01-17T18:07:06Z</cp:lastPrinted>
  <dcterms:created xsi:type="dcterms:W3CDTF">2013-01-17T16:07:17Z</dcterms:created>
  <dcterms:modified xsi:type="dcterms:W3CDTF">2013-01-24T20:40:00Z</dcterms:modified>
</cp:coreProperties>
</file>