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8" r:id="rId4"/>
    <p:sldId id="262" r:id="rId5"/>
    <p:sldId id="259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87" autoAdjust="0"/>
    <p:restoredTop sz="95621" autoAdjust="0"/>
  </p:normalViewPr>
  <p:slideViewPr>
    <p:cSldViewPr snapToGrid="0">
      <p:cViewPr varScale="1">
        <p:scale>
          <a:sx n="72" d="100"/>
          <a:sy n="72" d="100"/>
        </p:scale>
        <p:origin x="-738" y="-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2838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>
        <p:scale>
          <a:sx n="50" d="100"/>
          <a:sy n="50" d="100"/>
        </p:scale>
        <p:origin x="3669" y="693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7250DC-FFC7-443A-8440-1AA10EB9239B}" type="datetimeFigureOut">
              <a:rPr lang="en-US" smtClean="0"/>
              <a:t>2/10/2014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8A5345-9D72-44CD-8BF3-A177D4A61E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0292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CBD7BD-94C3-4E03-B17B-4033F412C196}" type="datetimeFigureOut">
              <a:rPr lang="en-US" smtClean="0"/>
              <a:t>2/10/2014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43C699-91BA-41D6-94CA-F735E79FA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1882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43C699-91BA-41D6-94CA-F735E79FAF9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9210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2/10/2014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56755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2/10/2014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0038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2/10/2014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54022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2/10/2014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370922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2/10/2014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60211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2/10/2014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3896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2/10/2014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88891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4323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2/10/2014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8905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1993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smtClean="0"/>
              <a:pPr/>
              <a:t>2/10/2014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15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2/10/2014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29664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2/10/2014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7370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2/10/2014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5084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2/10/2014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6442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2/10/2014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4404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2/10/2014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1778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2/10/2014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17956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ep.it/FHSCAP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Eschool</a:t>
            </a:r>
            <a:r>
              <a:rPr lang="en-US" dirty="0" smtClean="0"/>
              <a:t> plus	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February 11, 2014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0927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Updates to the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43100"/>
            <a:ext cx="10820400" cy="4275585"/>
          </a:xfrm>
        </p:spPr>
        <p:txBody>
          <a:bodyPr>
            <a:normAutofit/>
          </a:bodyPr>
          <a:lstStyle/>
          <a:p>
            <a:r>
              <a:rPr lang="en-US" dirty="0" smtClean="0"/>
              <a:t>NON CREDIT CLASSES</a:t>
            </a:r>
          </a:p>
          <a:p>
            <a:pPr lvl="1"/>
            <a:r>
              <a:rPr lang="en-US" dirty="0" smtClean="0"/>
              <a:t>Only one non credit class can be taken per semester; classes for non credit are:</a:t>
            </a:r>
          </a:p>
          <a:p>
            <a:pPr lvl="2"/>
            <a:r>
              <a:rPr lang="en-US" dirty="0" smtClean="0"/>
              <a:t>Apprenticeship</a:t>
            </a:r>
          </a:p>
          <a:p>
            <a:pPr lvl="2"/>
            <a:r>
              <a:rPr lang="en-US" dirty="0" smtClean="0"/>
              <a:t>All Aide positions: Teacher/Counselor/Office/Nurse/Attendance</a:t>
            </a:r>
          </a:p>
          <a:p>
            <a:pPr lvl="2"/>
            <a:r>
              <a:rPr lang="en-US" dirty="0" smtClean="0"/>
              <a:t>Student Council</a:t>
            </a:r>
          </a:p>
          <a:p>
            <a:pPr marL="914400" lvl="2" indent="0">
              <a:buNone/>
            </a:pPr>
            <a:endParaRPr lang="en-US" dirty="0"/>
          </a:p>
          <a:p>
            <a:r>
              <a:rPr lang="en-US" dirty="0" smtClean="0"/>
              <a:t>APPRENTICESHIP – </a:t>
            </a:r>
            <a:r>
              <a:rPr lang="en-US" dirty="0" err="1" smtClean="0"/>
              <a:t>NonAcademic</a:t>
            </a:r>
            <a:endParaRPr lang="en-US" dirty="0" smtClean="0"/>
          </a:p>
          <a:p>
            <a:pPr lvl="1"/>
            <a:r>
              <a:rPr lang="en-US" dirty="0" smtClean="0"/>
              <a:t>12</a:t>
            </a:r>
            <a:r>
              <a:rPr lang="en-US" baseline="30000" dirty="0" smtClean="0"/>
              <a:t>th</a:t>
            </a:r>
            <a:r>
              <a:rPr lang="en-US" dirty="0" smtClean="0"/>
              <a:t> grade only</a:t>
            </a:r>
          </a:p>
          <a:p>
            <a:pPr lvl="1"/>
            <a:r>
              <a:rPr lang="en-US" dirty="0" smtClean="0"/>
              <a:t>Non credit class for one class period</a:t>
            </a:r>
          </a:p>
          <a:p>
            <a:pPr lvl="1"/>
            <a:r>
              <a:rPr lang="en-US" dirty="0" smtClean="0"/>
              <a:t>Signed employment agreement is necessary during the first 5 days of school or student will be removed from course.</a:t>
            </a:r>
          </a:p>
          <a:p>
            <a:pPr lvl="2"/>
            <a:r>
              <a:rPr lang="en-US" dirty="0" smtClean="0"/>
              <a:t>Agreement forms will be made available one week prior to start of 2014-15 school year.</a:t>
            </a:r>
          </a:p>
        </p:txBody>
      </p:sp>
    </p:spTree>
    <p:extLst>
      <p:ext uri="{BB962C8B-B14F-4D97-AF65-F5344CB8AC3E}">
        <p14:creationId xmlns:p14="http://schemas.microsoft.com/office/powerpoint/2010/main" val="3962004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296782"/>
            <a:ext cx="8610600" cy="721527"/>
          </a:xfrm>
        </p:spPr>
        <p:txBody>
          <a:bodyPr/>
          <a:lstStyle/>
          <a:p>
            <a:r>
              <a:rPr lang="en-US" dirty="0" smtClean="0"/>
              <a:t>Updates </a:t>
            </a:r>
            <a:r>
              <a:rPr lang="en-US" dirty="0" err="1" smtClean="0"/>
              <a:t>con’t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26128"/>
            <a:ext cx="10820400" cy="4992558"/>
          </a:xfrm>
        </p:spPr>
        <p:txBody>
          <a:bodyPr/>
          <a:lstStyle/>
          <a:p>
            <a:r>
              <a:rPr lang="en-US" dirty="0"/>
              <a:t>SPORTS MEDICINE</a:t>
            </a:r>
          </a:p>
          <a:p>
            <a:pPr lvl="1"/>
            <a:r>
              <a:rPr lang="en-US" dirty="0"/>
              <a:t>Available to 10-11</a:t>
            </a:r>
            <a:r>
              <a:rPr lang="en-US" baseline="30000" dirty="0"/>
              <a:t>th</a:t>
            </a:r>
            <a:r>
              <a:rPr lang="en-US" dirty="0"/>
              <a:t> graders</a:t>
            </a:r>
          </a:p>
          <a:p>
            <a:pPr lvl="2"/>
            <a:r>
              <a:rPr lang="en-US" dirty="0"/>
              <a:t>Priority given to CREW SLC students</a:t>
            </a:r>
          </a:p>
          <a:p>
            <a:pPr lvl="2"/>
            <a:r>
              <a:rPr lang="en-US" dirty="0"/>
              <a:t>11</a:t>
            </a:r>
            <a:r>
              <a:rPr lang="en-US" baseline="30000" dirty="0"/>
              <a:t>th</a:t>
            </a:r>
            <a:r>
              <a:rPr lang="en-US" dirty="0"/>
              <a:t> graders will have to concurrently enroll in </a:t>
            </a:r>
            <a:r>
              <a:rPr lang="en-US" dirty="0" smtClean="0"/>
              <a:t>Anatomy/Physiology</a:t>
            </a:r>
          </a:p>
          <a:p>
            <a:endParaRPr lang="en-US" dirty="0" smtClean="0"/>
          </a:p>
          <a:p>
            <a:r>
              <a:rPr lang="en-US" dirty="0" smtClean="0"/>
              <a:t>BIOLOGICAL PLANT SCIENCE/PLANT SCIENCE</a:t>
            </a:r>
          </a:p>
          <a:p>
            <a:pPr lvl="1"/>
            <a:r>
              <a:rPr lang="en-US" dirty="0" smtClean="0"/>
              <a:t>Will not be offered this year; rotate with </a:t>
            </a:r>
            <a:r>
              <a:rPr lang="en-US" u="sng" dirty="0" smtClean="0">
                <a:solidFill>
                  <a:schemeClr val="accent3"/>
                </a:solidFill>
              </a:rPr>
              <a:t>Intro to Horticultural Science/Greenhouse Management</a:t>
            </a:r>
            <a:endParaRPr lang="en-US" u="sng" dirty="0">
              <a:solidFill>
                <a:schemeClr val="accent3"/>
              </a:solidFill>
            </a:endParaRPr>
          </a:p>
          <a:p>
            <a:endParaRPr lang="en-US" dirty="0" smtClean="0"/>
          </a:p>
          <a:p>
            <a:r>
              <a:rPr lang="en-US" dirty="0" smtClean="0"/>
              <a:t>CREDIT RECOVERY</a:t>
            </a:r>
          </a:p>
          <a:p>
            <a:pPr lvl="1"/>
            <a:r>
              <a:rPr lang="en-US" dirty="0" smtClean="0"/>
              <a:t>If student failed a course, he/she can register for a maximum of 2 Credit Recovery courses for the school year.</a:t>
            </a:r>
          </a:p>
          <a:p>
            <a:pPr lvl="1"/>
            <a:r>
              <a:rPr lang="en-US" dirty="0" smtClean="0"/>
              <a:t>Students enrolled in these classes may be removed if time is not being used wisely to complete the course.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5003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322759"/>
            <a:ext cx="8610600" cy="1293028"/>
          </a:xfrm>
        </p:spPr>
        <p:txBody>
          <a:bodyPr/>
          <a:lstStyle/>
          <a:p>
            <a:r>
              <a:rPr lang="en-US" dirty="0" smtClean="0"/>
              <a:t>College classes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14450"/>
            <a:ext cx="10820400" cy="4904236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NTI applications</a:t>
            </a:r>
          </a:p>
          <a:p>
            <a:pPr lvl="1"/>
            <a:r>
              <a:rPr lang="en-US" dirty="0" smtClean="0"/>
              <a:t>Cosmetology		Welding		Auto Body and Mechanics</a:t>
            </a:r>
          </a:p>
          <a:p>
            <a:pPr lvl="1"/>
            <a:r>
              <a:rPr lang="en-US" dirty="0" smtClean="0"/>
              <a:t>Medical Professions	Dental Assisting</a:t>
            </a:r>
          </a:p>
          <a:p>
            <a:pPr lvl="1"/>
            <a:r>
              <a:rPr lang="en-US" dirty="0" smtClean="0"/>
              <a:t>Etc.</a:t>
            </a:r>
          </a:p>
          <a:p>
            <a:pPr marL="457200" lvl="1" indent="0">
              <a:buNone/>
            </a:pPr>
            <a:endParaRPr lang="en-US" dirty="0" smtClean="0"/>
          </a:p>
          <a:p>
            <a:pPr marL="228600" lvl="2">
              <a:spcBef>
                <a:spcPts val="1000"/>
              </a:spcBef>
            </a:pPr>
            <a:r>
              <a:rPr lang="en-US" dirty="0" smtClean="0"/>
              <a:t>NWACC - </a:t>
            </a:r>
            <a:r>
              <a:rPr lang="en-US" dirty="0"/>
              <a:t>cost to </a:t>
            </a:r>
            <a:r>
              <a:rPr lang="en-US" dirty="0" smtClean="0"/>
              <a:t>enroll, payable </a:t>
            </a:r>
            <a:r>
              <a:rPr lang="en-US" dirty="0"/>
              <a:t>at the beginning of next school year</a:t>
            </a:r>
          </a:p>
          <a:p>
            <a:pPr lvl="1"/>
            <a:r>
              <a:rPr lang="en-US" dirty="0" err="1" smtClean="0"/>
              <a:t>Eng</a:t>
            </a:r>
            <a:r>
              <a:rPr lang="en-US" dirty="0" smtClean="0"/>
              <a:t> Comp I/II 		= $189 (price subject to change)	</a:t>
            </a:r>
          </a:p>
          <a:p>
            <a:pPr lvl="1"/>
            <a:r>
              <a:rPr lang="en-US" dirty="0" smtClean="0"/>
              <a:t>College Algebra		= $252 (price subject to change) </a:t>
            </a:r>
          </a:p>
          <a:p>
            <a:pPr lvl="1"/>
            <a:r>
              <a:rPr lang="en-US" dirty="0" smtClean="0"/>
              <a:t>Finite			= $189 (price subject to change)</a:t>
            </a:r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QUALIFYING SCORES ARE NECESSSARY TO MEET COURSE REQUIREMENTS.</a:t>
            </a:r>
          </a:p>
          <a:p>
            <a:endParaRPr lang="en-US" dirty="0" smtClean="0"/>
          </a:p>
          <a:p>
            <a:pPr algn="ctr"/>
            <a:r>
              <a:rPr lang="en-US" dirty="0" smtClean="0"/>
              <a:t>**ALL APPLICATIONS ARE DUE MARCH 8</a:t>
            </a:r>
            <a:r>
              <a:rPr lang="en-US" baseline="30000" dirty="0" smtClean="0"/>
              <a:t>TH</a:t>
            </a:r>
            <a:r>
              <a:rPr lang="en-US" dirty="0" smtClean="0"/>
              <a:t>. </a:t>
            </a:r>
          </a:p>
          <a:p>
            <a:pPr algn="ctr"/>
            <a:r>
              <a:rPr lang="en-US" dirty="0" smtClean="0"/>
              <a:t>RETURN TO MRS. FLEMING IN 2</a:t>
            </a:r>
            <a:r>
              <a:rPr lang="en-US" baseline="30000" dirty="0" smtClean="0"/>
              <a:t>ND</a:t>
            </a:r>
            <a:r>
              <a:rPr lang="en-US" dirty="0" smtClean="0"/>
              <a:t> FLOOR OF PHASE II BUILDING</a:t>
            </a:r>
          </a:p>
        </p:txBody>
      </p:sp>
    </p:spTree>
    <p:extLst>
      <p:ext uri="{BB962C8B-B14F-4D97-AF65-F5344CB8AC3E}">
        <p14:creationId xmlns:p14="http://schemas.microsoft.com/office/powerpoint/2010/main" val="1464964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Eschool</a:t>
            </a:r>
            <a:r>
              <a:rPr lang="en-US" dirty="0" smtClean="0"/>
              <a:t> plus navigation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Deadline to complete course request = Friday, February 14, 2014 at 4:00 PM</a:t>
            </a:r>
          </a:p>
          <a:p>
            <a:pPr lvl="1"/>
            <a:endParaRPr lang="en-US" dirty="0"/>
          </a:p>
          <a:p>
            <a:r>
              <a:rPr lang="en-US" dirty="0" smtClean="0"/>
              <a:t>All courses are not visible to students. Only courses available to the student’s grade will be available for selection.</a:t>
            </a:r>
          </a:p>
          <a:p>
            <a:endParaRPr lang="en-US" dirty="0"/>
          </a:p>
          <a:p>
            <a:r>
              <a:rPr lang="en-US" dirty="0" smtClean="0"/>
              <a:t>Courses are listed under departments of study:</a:t>
            </a:r>
          </a:p>
          <a:p>
            <a:pPr lvl="1"/>
            <a:r>
              <a:rPr lang="en-US" dirty="0" smtClean="0"/>
              <a:t>Career Technical courses</a:t>
            </a:r>
          </a:p>
          <a:p>
            <a:pPr lvl="1"/>
            <a:r>
              <a:rPr lang="en-US" dirty="0" smtClean="0"/>
              <a:t>Fine Arts</a:t>
            </a:r>
          </a:p>
          <a:p>
            <a:pPr lvl="1"/>
            <a:r>
              <a:rPr lang="en-US" dirty="0" smtClean="0"/>
              <a:t>PE</a:t>
            </a:r>
          </a:p>
          <a:p>
            <a:pPr lvl="1"/>
            <a:r>
              <a:rPr lang="en-US" dirty="0" smtClean="0"/>
              <a:t>Foreign Language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3696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72886"/>
            <a:ext cx="10820400" cy="4945799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Courses </a:t>
            </a:r>
            <a:r>
              <a:rPr lang="en-US" dirty="0"/>
              <a:t>can be sorted alphabetically, by course number, and by credits earned.</a:t>
            </a:r>
          </a:p>
          <a:p>
            <a:pPr lvl="1"/>
            <a:r>
              <a:rPr lang="en-US" dirty="0"/>
              <a:t>PE CREDIT – all courses listed under this heading will earn a student  PE credit</a:t>
            </a:r>
          </a:p>
          <a:p>
            <a:pPr lvl="1"/>
            <a:r>
              <a:rPr lang="en-US" dirty="0"/>
              <a:t>Fine Arts – most courses </a:t>
            </a:r>
            <a:r>
              <a:rPr lang="en-US" dirty="0" smtClean="0"/>
              <a:t>listed </a:t>
            </a:r>
            <a:r>
              <a:rPr lang="en-US" dirty="0"/>
              <a:t>under this heading = Fine Arts classes</a:t>
            </a:r>
          </a:p>
          <a:p>
            <a:pPr lvl="1"/>
            <a:r>
              <a:rPr lang="en-US" dirty="0"/>
              <a:t>etc.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After selecting a course, a description can be viewed by placing mouse over the name of the course</a:t>
            </a:r>
          </a:p>
          <a:p>
            <a:endParaRPr lang="en-US" dirty="0"/>
          </a:p>
          <a:p>
            <a:r>
              <a:rPr lang="en-US" dirty="0"/>
              <a:t>Online course instructions are available at </a:t>
            </a:r>
            <a:r>
              <a:rPr lang="en-US" dirty="0">
                <a:hlinkClick r:id="rId2"/>
              </a:rPr>
              <a:t>www.YEP.IT/FHSCAP</a:t>
            </a:r>
            <a:r>
              <a:rPr lang="en-US" dirty="0"/>
              <a:t>	</a:t>
            </a:r>
          </a:p>
          <a:p>
            <a:pPr lvl="1"/>
            <a:r>
              <a:rPr lang="en-US" dirty="0"/>
              <a:t>Live demo </a:t>
            </a:r>
          </a:p>
          <a:p>
            <a:pPr lvl="2"/>
            <a:r>
              <a:rPr lang="en-US" dirty="0"/>
              <a:t>Explain depts. </a:t>
            </a:r>
          </a:p>
          <a:p>
            <a:pPr lvl="2"/>
            <a:r>
              <a:rPr lang="en-US" dirty="0"/>
              <a:t>Explain locked in classes</a:t>
            </a:r>
          </a:p>
          <a:p>
            <a:pPr lvl="2"/>
            <a:r>
              <a:rPr lang="en-US" dirty="0"/>
              <a:t>explain alternates class selection</a:t>
            </a:r>
          </a:p>
          <a:p>
            <a:pPr lvl="2"/>
            <a:r>
              <a:rPr lang="en-US" dirty="0"/>
              <a:t>Pick 3.0 alternates</a:t>
            </a:r>
          </a:p>
          <a:p>
            <a:pPr lvl="2"/>
            <a:r>
              <a:rPr lang="en-US" dirty="0"/>
              <a:t>Explain block out master schedule</a:t>
            </a:r>
          </a:p>
          <a:p>
            <a:pPr lvl="1"/>
            <a:r>
              <a:rPr lang="en-US" dirty="0"/>
              <a:t>Etc..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9556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Vapor Trail" id="{4FDF2955-7D9C-493C-B9F9-C205151B46CD}" vid="{8F31A783-2159-4870-BC29-2BA7D038EA4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TC104033937[[fn=Vapor Trail]]</Template>
  <TotalTime>94</TotalTime>
  <Words>304</Words>
  <Application>Microsoft Office PowerPoint</Application>
  <PresentationFormat>Custom</PresentationFormat>
  <Paragraphs>67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Vapor Trail</vt:lpstr>
      <vt:lpstr>Eschool plus </vt:lpstr>
      <vt:lpstr>Updates to the program</vt:lpstr>
      <vt:lpstr>Updates con’t</vt:lpstr>
      <vt:lpstr>College classes </vt:lpstr>
      <vt:lpstr>Eschool plus navigation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Eschool plus</dc:title>
  <dc:creator>denise hoy</dc:creator>
  <cp:lastModifiedBy>ConfigMe</cp:lastModifiedBy>
  <cp:revision>18</cp:revision>
  <dcterms:created xsi:type="dcterms:W3CDTF">2014-02-08T06:10:22Z</dcterms:created>
  <dcterms:modified xsi:type="dcterms:W3CDTF">2014-02-10T15:51:30Z</dcterms:modified>
</cp:coreProperties>
</file>