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386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19140000">
            <a:off x="817112" y="1730403"/>
            <a:ext cx="5648623" cy="1204306"/>
          </a:xfrm>
        </p:spPr>
        <p:txBody>
          <a:bodyPr bIns="9144"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19140000">
            <a:off x="1212277" y="2470925"/>
            <a:ext cx="6511131" cy="329259"/>
          </a:xfrm>
        </p:spPr>
        <p:txBody>
          <a:bodyPr tIns="9144">
            <a:normAutofit/>
          </a:bodyPr>
          <a:lstStyle>
            <a:lvl1pPr marL="0" indent="0" algn="l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1D2740-55A9-437E-A892-F9CF14DDD301}" type="datetimeFigureOut">
              <a:rPr lang="en-US" smtClean="0"/>
              <a:t>10/31/2013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0BD646-8DC4-47D9-8D55-C4B741D1050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1D2740-55A9-437E-A892-F9CF14DDD301}" type="datetimeFigureOut">
              <a:rPr lang="en-US" smtClean="0"/>
              <a:t>10/31/2013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0BD646-8DC4-47D9-8D55-C4B741D1050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46783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46783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1D2740-55A9-437E-A892-F9CF14DDD301}" type="datetimeFigureOut">
              <a:rPr lang="en-US" smtClean="0"/>
              <a:t>10/31/2013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0BD646-8DC4-47D9-8D55-C4B741D1050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1D2740-55A9-437E-A892-F9CF14DDD301}" type="datetimeFigureOut">
              <a:rPr lang="en-US" smtClean="0"/>
              <a:t>10/31/2013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0BD646-8DC4-47D9-8D55-C4B741D1050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819399" y="1726737"/>
            <a:ext cx="5650992" cy="1207509"/>
          </a:xfrm>
        </p:spPr>
        <p:txBody>
          <a:bodyPr bIns="9144" anchor="b"/>
          <a:lstStyle>
            <a:lvl1pPr algn="l">
              <a:defRPr kumimoji="0" lang="en-US" sz="32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19140000">
            <a:off x="1216152" y="2468304"/>
            <a:ext cx="6510528" cy="329184"/>
          </a:xfrm>
        </p:spPr>
        <p:txBody>
          <a:bodyPr anchor="t">
            <a:normAutofit/>
          </a:bodyPr>
          <a:lstStyle>
            <a:lvl1pPr marL="0" indent="0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1D2740-55A9-437E-A892-F9CF14DDD301}" type="datetimeFigureOut">
              <a:rPr lang="en-US" smtClean="0"/>
              <a:t>10/31/2013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0BD646-8DC4-47D9-8D55-C4B741D1050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016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1D2740-55A9-437E-A892-F9CF14DDD301}" type="datetimeFigureOut">
              <a:rPr lang="en-US" smtClean="0"/>
              <a:t>10/31/2013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0BD646-8DC4-47D9-8D55-C4B741D10507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9150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0016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0016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1D2740-55A9-437E-A892-F9CF14DDD301}" type="datetimeFigureOut">
              <a:rPr lang="en-US" smtClean="0"/>
              <a:t>10/31/2013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0BD646-8DC4-47D9-8D55-C4B741D1050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1D2740-55A9-437E-A892-F9CF14DDD301}" type="datetimeFigureOut">
              <a:rPr lang="en-US" smtClean="0"/>
              <a:t>10/31/2013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0BD646-8DC4-47D9-8D55-C4B741D1050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1D2740-55A9-437E-A892-F9CF14DDD301}" type="datetimeFigureOut">
              <a:rPr lang="en-US" smtClean="0"/>
              <a:t>10/31/2013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0BD646-8DC4-47D9-8D55-C4B741D1050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ight Triangle 1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ight Triangle 17"/>
          <p:cNvSpPr/>
          <p:nvPr/>
        </p:nvSpPr>
        <p:spPr>
          <a:xfrm rot="5400000">
            <a:off x="433389" y="-433387"/>
            <a:ext cx="6858000" cy="7724778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784930" y="1576103"/>
            <a:ext cx="5212080" cy="1089427"/>
          </a:xfrm>
        </p:spPr>
        <p:txBody>
          <a:bodyPr bIns="0" anchor="b"/>
          <a:lstStyle>
            <a:lvl1pPr algn="l">
              <a:defRPr kumimoji="0" lang="en-US" sz="2800" b="0" i="0" u="none" strike="noStrike" kern="1200" cap="all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9552" y="2618912"/>
            <a:ext cx="3807779" cy="33246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297954" y="2253385"/>
            <a:ext cx="5794760" cy="623314"/>
          </a:xfrm>
        </p:spPr>
        <p:txBody>
          <a:bodyPr>
            <a:normAutofit/>
          </a:bodyPr>
          <a:lstStyle>
            <a:lvl1pPr marL="0" indent="0">
              <a:buNone/>
              <a:defRPr lang="en-US" sz="1400" b="1" kern="1200" dirty="0" smtClean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1D2740-55A9-437E-A892-F9CF14DDD301}" type="datetimeFigureOut">
              <a:rPr lang="en-US" smtClean="0"/>
              <a:t>10/31/2013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2"/>
            </a:solidFill>
          </a:ln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30BD646-8DC4-47D9-8D55-C4B741D1050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/>
          <p:cNvSpPr>
            <a:spLocks noGrp="1"/>
          </p:cNvSpPr>
          <p:nvPr>
            <p:ph type="pic" sz="quarter" idx="14"/>
          </p:nvPr>
        </p:nvSpPr>
        <p:spPr>
          <a:xfrm>
            <a:off x="2028825" y="0"/>
            <a:ext cx="7115175" cy="6858000"/>
          </a:xfrm>
          <a:custGeom>
            <a:avLst/>
            <a:gdLst>
              <a:gd name="connsiteX0" fmla="*/ 0 w 7104888"/>
              <a:gd name="connsiteY0" fmla="*/ 0 h 6858000"/>
              <a:gd name="connsiteX1" fmla="*/ 7104888 w 7104888"/>
              <a:gd name="connsiteY1" fmla="*/ 0 h 6858000"/>
              <a:gd name="connsiteX2" fmla="*/ 7104888 w 7104888"/>
              <a:gd name="connsiteY2" fmla="*/ 6858000 h 6858000"/>
              <a:gd name="connsiteX3" fmla="*/ 0 w 7104888"/>
              <a:gd name="connsiteY3" fmla="*/ 6858000 h 6858000"/>
              <a:gd name="connsiteX4" fmla="*/ 0 w 7104888"/>
              <a:gd name="connsiteY4" fmla="*/ 0 h 6858000"/>
              <a:gd name="connsiteX0" fmla="*/ 0 w 7104888"/>
              <a:gd name="connsiteY0" fmla="*/ 0 h 6858000"/>
              <a:gd name="connsiteX1" fmla="*/ 5695188 w 7104888"/>
              <a:gd name="connsiteY1" fmla="*/ 0 h 6858000"/>
              <a:gd name="connsiteX2" fmla="*/ 7104888 w 7104888"/>
              <a:gd name="connsiteY2" fmla="*/ 0 h 6858000"/>
              <a:gd name="connsiteX3" fmla="*/ 7104888 w 7104888"/>
              <a:gd name="connsiteY3" fmla="*/ 6858000 h 6858000"/>
              <a:gd name="connsiteX4" fmla="*/ 0 w 7104888"/>
              <a:gd name="connsiteY4" fmla="*/ 6858000 h 6858000"/>
              <a:gd name="connsiteX5" fmla="*/ 0 w 7104888"/>
              <a:gd name="connsiteY5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0287 w 7115175"/>
              <a:gd name="connsiteY4" fmla="*/ 6858000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10287 w 7115175"/>
              <a:gd name="connsiteY5" fmla="*/ 6858000 h 6858000"/>
              <a:gd name="connsiteX6" fmla="*/ 0 w 7115175"/>
              <a:gd name="connsiteY6" fmla="*/ 5048250 h 6858000"/>
              <a:gd name="connsiteX7" fmla="*/ 10287 w 7115175"/>
              <a:gd name="connsiteY7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0 w 7115175"/>
              <a:gd name="connsiteY0" fmla="*/ 504825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115175" h="6858000">
                <a:moveTo>
                  <a:pt x="0" y="5048250"/>
                </a:moveTo>
                <a:lnTo>
                  <a:pt x="5705475" y="0"/>
                </a:lnTo>
                <a:lnTo>
                  <a:pt x="7115175" y="0"/>
                </a:lnTo>
                <a:lnTo>
                  <a:pt x="7115175" y="6858000"/>
                </a:lnTo>
                <a:lnTo>
                  <a:pt x="1533526" y="6848475"/>
                </a:lnTo>
                <a:lnTo>
                  <a:pt x="0" y="50482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</p:spPr>
        <p:txBody>
          <a:bodyPr rIns="182880" anchor="ctr"/>
          <a:lstStyle>
            <a:lvl1pPr algn="r">
              <a:defRPr/>
            </a:lvl1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9" name="Right Triangle 8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0" y="5048250"/>
            <a:ext cx="3571875" cy="1809750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1809750 h 1809750"/>
              <a:gd name="connsiteX1" fmla="*/ 1895475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  <a:gd name="connsiteX0" fmla="*/ 0 w 3571875"/>
              <a:gd name="connsiteY0" fmla="*/ 1809750 h 1809750"/>
              <a:gd name="connsiteX1" fmla="*/ 2038350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71875" h="1809750">
                <a:moveTo>
                  <a:pt x="0" y="1809750"/>
                </a:moveTo>
                <a:lnTo>
                  <a:pt x="2038350" y="0"/>
                </a:lnTo>
                <a:lnTo>
                  <a:pt x="3571875" y="1809750"/>
                </a:lnTo>
                <a:lnTo>
                  <a:pt x="0" y="18097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671197" y="1717501"/>
            <a:ext cx="5486400" cy="867444"/>
          </a:xfrm>
        </p:spPr>
        <p:txBody>
          <a:bodyPr anchor="b"/>
          <a:lstStyle>
            <a:lvl1pPr algn="l">
              <a:defRPr sz="2800" b="0"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143479" y="2180529"/>
            <a:ext cx="6096545" cy="740664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1D2740-55A9-437E-A892-F9CF14DDD301}" type="datetimeFigureOut">
              <a:rPr lang="en-US" smtClean="0"/>
              <a:t>10/31/2013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0BD646-8DC4-47D9-8D55-C4B741D1050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2382" y="5050633"/>
            <a:ext cx="3574257" cy="1807368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883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050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812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76450 w 3571875"/>
              <a:gd name="connsiteY2" fmla="*/ 22740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245519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38350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2433637 h 2433637"/>
              <a:gd name="connsiteX1" fmla="*/ 257175 w 3571875"/>
              <a:gd name="connsiteY1" fmla="*/ 0 h 2433637"/>
              <a:gd name="connsiteX2" fmla="*/ 2038350 w 3571875"/>
              <a:gd name="connsiteY2" fmla="*/ 628650 h 2433637"/>
              <a:gd name="connsiteX3" fmla="*/ 3571875 w 3571875"/>
              <a:gd name="connsiteY3" fmla="*/ 2433637 h 2433637"/>
              <a:gd name="connsiteX4" fmla="*/ 0 w 3571875"/>
              <a:gd name="connsiteY4" fmla="*/ 2433637 h 2433637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24051 w 3574257"/>
              <a:gd name="connsiteY2" fmla="*/ 3071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40682 w 3574257"/>
              <a:gd name="connsiteY2" fmla="*/ 450057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57351 w 3574257"/>
              <a:gd name="connsiteY2" fmla="*/ 2309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774032 w 3574257"/>
              <a:gd name="connsiteY2" fmla="*/ 161925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69294 w 3574257"/>
              <a:gd name="connsiteY2" fmla="*/ 2143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819275 w 3574257"/>
              <a:gd name="connsiteY2" fmla="*/ 200026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5494 w 3574257"/>
              <a:gd name="connsiteY2" fmla="*/ 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74257" h="1807368">
                <a:moveTo>
                  <a:pt x="2382" y="1807368"/>
                </a:moveTo>
                <a:lnTo>
                  <a:pt x="0" y="0"/>
                </a:lnTo>
                <a:lnTo>
                  <a:pt x="2045494" y="1"/>
                </a:lnTo>
                <a:lnTo>
                  <a:pt x="3574257" y="1807368"/>
                </a:lnTo>
                <a:lnTo>
                  <a:pt x="2382" y="180736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5051292"/>
            <a:ext cx="9146380" cy="1806709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  <a:gd name="connsiteX0" fmla="*/ 0 w 3352800"/>
              <a:gd name="connsiteY0" fmla="*/ 2002631 h 2002631"/>
              <a:gd name="connsiteX1" fmla="*/ 754045 w 3352800"/>
              <a:gd name="connsiteY1" fmla="*/ 146832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26618 h 526618"/>
              <a:gd name="connsiteX1" fmla="*/ 980611 w 3352800"/>
              <a:gd name="connsiteY1" fmla="*/ 9368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6888 h 526888"/>
              <a:gd name="connsiteX1" fmla="*/ 744735 w 3352800"/>
              <a:gd name="connsiteY1" fmla="*/ 0 h 526888"/>
              <a:gd name="connsiteX2" fmla="*/ 3352800 w 3352800"/>
              <a:gd name="connsiteY2" fmla="*/ 270 h 526888"/>
              <a:gd name="connsiteX3" fmla="*/ 3352800 w 3352800"/>
              <a:gd name="connsiteY3" fmla="*/ 526888 h 526888"/>
              <a:gd name="connsiteX4" fmla="*/ 0 w 3352800"/>
              <a:gd name="connsiteY4" fmla="*/ 526888 h 526888"/>
              <a:gd name="connsiteX0" fmla="*/ 0 w 3352800"/>
              <a:gd name="connsiteY0" fmla="*/ 526618 h 526618"/>
              <a:gd name="connsiteX1" fmla="*/ 811948 w 3352800"/>
              <a:gd name="connsiteY1" fmla="*/ 6092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966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241069 w 3352800"/>
              <a:gd name="connsiteY2" fmla="*/ 94144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313 h 527313"/>
              <a:gd name="connsiteX1" fmla="*/ 900984 w 3352800"/>
              <a:gd name="connsiteY1" fmla="*/ 97774 h 527313"/>
              <a:gd name="connsiteX2" fmla="*/ 3352800 w 3352800"/>
              <a:gd name="connsiteY2" fmla="*/ 0 h 527313"/>
              <a:gd name="connsiteX3" fmla="*/ 3352800 w 3352800"/>
              <a:gd name="connsiteY3" fmla="*/ 527313 h 527313"/>
              <a:gd name="connsiteX4" fmla="*/ 0 w 3352800"/>
              <a:gd name="connsiteY4" fmla="*/ 527313 h 527313"/>
              <a:gd name="connsiteX0" fmla="*/ 0 w 3352800"/>
              <a:gd name="connsiteY0" fmla="*/ 527584 h 527584"/>
              <a:gd name="connsiteX1" fmla="*/ 748227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527584">
                <a:moveTo>
                  <a:pt x="0" y="527584"/>
                </a:moveTo>
                <a:lnTo>
                  <a:pt x="748227" y="0"/>
                </a:lnTo>
                <a:lnTo>
                  <a:pt x="3352800" y="271"/>
                </a:lnTo>
                <a:lnTo>
                  <a:pt x="3352800" y="527584"/>
                </a:lnTo>
                <a:lnTo>
                  <a:pt x="0" y="527584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940" cy="5486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100628"/>
            <a:ext cx="7520940" cy="35798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9140000">
            <a:off x="201168" y="5870448"/>
            <a:ext cx="2176272" cy="2011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BE1D2740-55A9-437E-A892-F9CF14DDD301}" type="datetimeFigureOut">
              <a:rPr lang="en-US" smtClean="0"/>
              <a:t>10/31/2013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17514" y="6285122"/>
            <a:ext cx="47244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spc="200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01038" y="6170822"/>
            <a:ext cx="502920" cy="502920"/>
          </a:xfrm>
          <a:prstGeom prst="ellipse">
            <a:avLst/>
          </a:prstGeom>
          <a:ln w="19050">
            <a:solidFill>
              <a:srgbClr val="FFFFFF"/>
            </a:solidFill>
          </a:ln>
        </p:spPr>
        <p:txBody>
          <a:bodyPr vert="horz" lIns="9144" tIns="9144" rIns="9144" bIns="9144" rtlCol="0" anchor="ctr">
            <a:normAutofit/>
          </a:bodyPr>
          <a:lstStyle>
            <a:lvl1pPr algn="ctr">
              <a:defRPr sz="1650">
                <a:solidFill>
                  <a:srgbClr val="FFFFFF"/>
                </a:solidFill>
              </a:defRPr>
            </a:lvl1pPr>
          </a:lstStyle>
          <a:p>
            <a:fld id="{630BD646-8DC4-47D9-8D55-C4B741D10507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28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800"/>
        </a:spcBef>
        <a:buFont typeface="Arial" pitchFamily="34" charset="0"/>
        <a:buNone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1737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023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6309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8595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3533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5819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792224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jp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FPS Food Drive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October 28- November 22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62143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Where does my donated food go?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dirty="0" smtClean="0"/>
              <a:t>Families in Transition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 smtClean="0"/>
              <a:t>To fill food baskets given out by the Outback, the building holding all the collected food, for Thanksgiving and Winter Break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 smtClean="0"/>
              <a:t>Baskets given to students and families in our school district</a:t>
            </a:r>
          </a:p>
          <a:p>
            <a:pPr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63335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SLC Competition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dirty="0" smtClean="0"/>
              <a:t>This year all SLCs are competing against one another for the SLC cup!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 smtClean="0"/>
              <a:t>For the Advisory class collecting the most food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dirty="0" smtClean="0"/>
              <a:t>Donut party in advisory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dirty="0" smtClean="0"/>
              <a:t>A prom ticket to be raffle off in class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29200" y="2362200"/>
            <a:ext cx="2466975" cy="1847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14229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What should I bring?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Non-perishable foods!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 smtClean="0"/>
              <a:t>Peanut butter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 smtClean="0"/>
              <a:t>Corn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 smtClean="0"/>
              <a:t>Fruit cups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 smtClean="0"/>
              <a:t>Rice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 smtClean="0"/>
              <a:t>Macaroni and cheese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 smtClean="0"/>
              <a:t>Foods you like to eat!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28650" y="2445756"/>
            <a:ext cx="2552700" cy="179070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1600" y="3048000"/>
            <a:ext cx="2419350" cy="1885950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81400" y="1295400"/>
            <a:ext cx="2609850" cy="1752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75858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Points for your Advisory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Peanut butter is </a:t>
            </a:r>
            <a:r>
              <a:rPr lang="en-US" b="1" u="sng" dirty="0" smtClean="0"/>
              <a:t>3</a:t>
            </a:r>
            <a:r>
              <a:rPr lang="en-US" dirty="0" smtClean="0"/>
              <a:t> points</a:t>
            </a:r>
          </a:p>
          <a:p>
            <a:endParaRPr lang="en-US" dirty="0"/>
          </a:p>
          <a:p>
            <a:endParaRPr lang="en-US" dirty="0" smtClean="0"/>
          </a:p>
          <a:p>
            <a:pPr algn="ctr"/>
            <a:r>
              <a:rPr lang="en-US" dirty="0" smtClean="0"/>
              <a:t>Boxed food is </a:t>
            </a:r>
            <a:r>
              <a:rPr lang="en-US" b="1" u="sng" dirty="0"/>
              <a:t>2</a:t>
            </a:r>
            <a:r>
              <a:rPr lang="en-US" dirty="0" smtClean="0"/>
              <a:t> points</a:t>
            </a:r>
          </a:p>
          <a:p>
            <a:pPr algn="ctr"/>
            <a:endParaRPr lang="en-US" dirty="0"/>
          </a:p>
          <a:p>
            <a:pPr algn="ctr"/>
            <a:endParaRPr lang="en-US" dirty="0" smtClean="0"/>
          </a:p>
          <a:p>
            <a:pPr algn="r"/>
            <a:r>
              <a:rPr lang="en-US" dirty="0" smtClean="0"/>
              <a:t>Canned food is </a:t>
            </a:r>
            <a:r>
              <a:rPr lang="en-US" b="1" u="sng" dirty="0"/>
              <a:t>1</a:t>
            </a:r>
            <a:r>
              <a:rPr lang="en-US" dirty="0" smtClean="0"/>
              <a:t> point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1475" y="2057400"/>
            <a:ext cx="2800350" cy="1628775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05200" y="2590800"/>
            <a:ext cx="2466975" cy="184785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94972" y="990600"/>
            <a:ext cx="3028950" cy="1504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49144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Winning SLC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000" dirty="0" smtClean="0"/>
              <a:t> The winning SLC </a:t>
            </a:r>
            <a:r>
              <a:rPr lang="en-US" sz="2000" dirty="0"/>
              <a:t>w</a:t>
            </a:r>
            <a:r>
              <a:rPr lang="en-US" sz="2000" dirty="0" smtClean="0"/>
              <a:t>ill receive the </a:t>
            </a:r>
            <a:r>
              <a:rPr lang="en-US" sz="2000" u="sng" dirty="0" smtClean="0"/>
              <a:t>SLC House cup </a:t>
            </a:r>
            <a:r>
              <a:rPr lang="en-US" sz="2000" dirty="0" smtClean="0"/>
              <a:t>to display to prove your SLC is the best!</a:t>
            </a:r>
            <a:endParaRPr lang="en-US" sz="20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76600" y="1828800"/>
            <a:ext cx="2669099" cy="29434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13522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collection of food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85750" indent="-285750">
              <a:buFont typeface="Courier New" panose="02070309020205020404" pitchFamily="49" charset="0"/>
              <a:buChar char="o"/>
            </a:pPr>
            <a:r>
              <a:rPr lang="en-US" dirty="0" smtClean="0"/>
              <a:t>You can bring food any day! 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en-US" dirty="0" smtClean="0"/>
              <a:t>Primary collection days are Tuesday and Thursday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en-US" dirty="0" smtClean="0"/>
              <a:t>All food is to be brought to your advisory teacher during advisory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741721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 smtClean="0"/>
              <a:t>Up coming events…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>
              <a:buFont typeface="Arial" panose="020B0604020202020204" pitchFamily="34" charset="0"/>
              <a:buChar char="•"/>
            </a:pPr>
            <a:r>
              <a:rPr lang="en-US" sz="3200" dirty="0" smtClean="0"/>
              <a:t>Homeless vigil  </a:t>
            </a:r>
          </a:p>
          <a:p>
            <a:pPr lvl="4">
              <a:buFont typeface="Arial" panose="020B0604020202020204" pitchFamily="34" charset="0"/>
              <a:buChar char="•"/>
            </a:pPr>
            <a:r>
              <a:rPr lang="en-US" sz="3200" dirty="0" smtClean="0"/>
              <a:t>December 6</a:t>
            </a:r>
            <a:r>
              <a:rPr lang="en-US" sz="3200" baseline="30000" dirty="0" smtClean="0"/>
              <a:t>th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3200" dirty="0" smtClean="0"/>
              <a:t>Blood drive</a:t>
            </a:r>
          </a:p>
          <a:p>
            <a:pPr lvl="4">
              <a:buFont typeface="Arial" panose="020B0604020202020204" pitchFamily="34" charset="0"/>
              <a:buChar char="•"/>
            </a:pPr>
            <a:r>
              <a:rPr lang="en-US" sz="3200" dirty="0" smtClean="0"/>
              <a:t>December 7</a:t>
            </a:r>
            <a:r>
              <a:rPr lang="en-US" sz="3200" baseline="30000" dirty="0" smtClean="0"/>
              <a:t>th</a:t>
            </a:r>
            <a:endParaRPr lang="en-US" sz="3200" baseline="30000" dirty="0"/>
          </a:p>
        </p:txBody>
      </p:sp>
    </p:spTree>
    <p:extLst>
      <p:ext uri="{BB962C8B-B14F-4D97-AF65-F5344CB8AC3E}">
        <p14:creationId xmlns:p14="http://schemas.microsoft.com/office/powerpoint/2010/main" val="307998398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ngles">
  <a:themeElements>
    <a:clrScheme name="Angles">
      <a:dk1>
        <a:srgbClr val="000000"/>
      </a:dk1>
      <a:lt1>
        <a:srgbClr val="FFFFFF"/>
      </a:lt1>
      <a:dk2>
        <a:srgbClr val="434342"/>
      </a:dk2>
      <a:lt2>
        <a:srgbClr val="CDD7D9"/>
      </a:lt2>
      <a:accent1>
        <a:srgbClr val="797B7E"/>
      </a:accent1>
      <a:accent2>
        <a:srgbClr val="F96A1B"/>
      </a:accent2>
      <a:accent3>
        <a:srgbClr val="08A1D9"/>
      </a:accent3>
      <a:accent4>
        <a:srgbClr val="7C984A"/>
      </a:accent4>
      <a:accent5>
        <a:srgbClr val="C2AD8D"/>
      </a:accent5>
      <a:accent6>
        <a:srgbClr val="506E94"/>
      </a:accent6>
      <a:hlink>
        <a:srgbClr val="5F5F5F"/>
      </a:hlink>
      <a:folHlink>
        <a:srgbClr val="969696"/>
      </a:folHlink>
    </a:clrScheme>
    <a:fontScheme name="Angles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ngle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0400000"/>
            </a:lightRig>
          </a:scene3d>
          <a:sp3d contourW="6350">
            <a:bevelT w="41275" h="19050" prst="angle"/>
            <a:contourClr>
              <a:schemeClr val="phClr">
                <a:shade val="25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0000"/>
                <a:shade val="85000"/>
              </a:schemeClr>
              <a:schemeClr val="phClr">
                <a:tint val="95000"/>
                <a:shade val="99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3000"/>
                <a:shade val="85000"/>
              </a:schemeClr>
              <a:schemeClr val="phClr">
                <a:tint val="96000"/>
                <a:shade val="99000"/>
              </a:schemeClr>
            </a:duotone>
          </a:blip>
          <a:tile tx="0" ty="0" sx="90000" sy="9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Angles</Template>
  <TotalTime>40</TotalTime>
  <Words>192</Words>
  <Application>Microsoft Office PowerPoint</Application>
  <PresentationFormat>On-screen Show (4:3)</PresentationFormat>
  <Paragraphs>38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Angles</vt:lpstr>
      <vt:lpstr>FPS Food Drive</vt:lpstr>
      <vt:lpstr>Where does my donated food go?</vt:lpstr>
      <vt:lpstr>SLC Competition</vt:lpstr>
      <vt:lpstr>What should I bring?</vt:lpstr>
      <vt:lpstr>Points for your Advisory</vt:lpstr>
      <vt:lpstr>Winning SLC</vt:lpstr>
      <vt:lpstr>collection of food</vt:lpstr>
      <vt:lpstr>Up coming events…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FPS Food Drive</dc:title>
  <dc:creator>imageme</dc:creator>
  <cp:lastModifiedBy>ConfigMe</cp:lastModifiedBy>
  <cp:revision>7</cp:revision>
  <dcterms:created xsi:type="dcterms:W3CDTF">2013-10-30T15:56:46Z</dcterms:created>
  <dcterms:modified xsi:type="dcterms:W3CDTF">2013-10-31T13:13:50Z</dcterms:modified>
</cp:coreProperties>
</file>