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6" r:id="rId4"/>
    <p:sldId id="260" r:id="rId5"/>
    <p:sldId id="257" r:id="rId6"/>
    <p:sldId id="258" r:id="rId7"/>
    <p:sldId id="259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9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3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1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87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3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69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1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29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09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7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1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B59EB-CC07-4A62-9D0B-CB34F9966B4B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37434-2A09-40B9-8589-1E3150360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ayar.net/fhsprogram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fayar.net/fhsprogram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yar.net/fhsprograms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yar.net/fhsprograms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yar.net/fhsprograms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fayar.net/fhsprogram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Welcome Back</a:t>
            </a:r>
            <a:endParaRPr lang="en-US" sz="8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752600"/>
            <a:ext cx="3122913" cy="3558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0" y="5364040"/>
            <a:ext cx="3886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2014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426863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482600"/>
            <a:ext cx="89154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1</a:t>
            </a:r>
            <a:r>
              <a:rPr lang="en-US" sz="4400" baseline="30000" dirty="0" smtClean="0"/>
              <a:t>st</a:t>
            </a:r>
            <a:r>
              <a:rPr lang="en-US" sz="4400" dirty="0" smtClean="0"/>
              <a:t> Semester Make-up Exams</a:t>
            </a:r>
          </a:p>
          <a:p>
            <a:pPr algn="ctr"/>
            <a:endParaRPr lang="en-US" sz="4400" dirty="0"/>
          </a:p>
          <a:p>
            <a:pPr algn="ctr"/>
            <a:endParaRPr lang="en-US" sz="4400" dirty="0" smtClean="0"/>
          </a:p>
          <a:p>
            <a:pPr algn="ctr"/>
            <a:endParaRPr lang="en-US" sz="4400" dirty="0"/>
          </a:p>
          <a:p>
            <a:pPr algn="ctr"/>
            <a:endParaRPr lang="en-US" sz="4400" dirty="0" smtClean="0"/>
          </a:p>
          <a:p>
            <a:pPr algn="ctr"/>
            <a:endParaRPr lang="en-US" sz="4400" dirty="0"/>
          </a:p>
          <a:p>
            <a:pPr algn="ctr"/>
            <a:r>
              <a:rPr lang="en-US" sz="4400" dirty="0" smtClean="0"/>
              <a:t>January 14</a:t>
            </a:r>
            <a:r>
              <a:rPr lang="en-US" sz="4400" baseline="30000" dirty="0" smtClean="0"/>
              <a:t>th</a:t>
            </a:r>
            <a:r>
              <a:rPr lang="en-US" sz="4400" dirty="0" smtClean="0"/>
              <a:t>, 15</a:t>
            </a:r>
            <a:r>
              <a:rPr lang="en-US" sz="4400" baseline="30000" dirty="0" smtClean="0"/>
              <a:t>th</a:t>
            </a:r>
            <a:r>
              <a:rPr lang="en-US" sz="4400" dirty="0" smtClean="0"/>
              <a:t> and 16</a:t>
            </a:r>
            <a:r>
              <a:rPr lang="en-US" sz="4400" baseline="30000" dirty="0" smtClean="0"/>
              <a:t>th</a:t>
            </a:r>
            <a:endParaRPr lang="en-US" sz="4400" dirty="0" smtClean="0"/>
          </a:p>
          <a:p>
            <a:pPr algn="ctr"/>
            <a:r>
              <a:rPr lang="en-US" sz="4400" dirty="0" smtClean="0"/>
              <a:t>Testing Center, 4:00-5:30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447800"/>
            <a:ext cx="2667000" cy="2981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22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xQTEhQTERQVFRQWFhgWFxYXGBgYHBsgHxgbHB8YHxwYIighGB8lHB0YITIiJikrLi4uGB83ODMsNygtLisBCgoKDg0OGhAQGzQkICQsLDQsLzIuLzQ0LCwsLDQsLDAwLjQsNCw0LC8sLCwsMiwtLzQsLCwsLDQsLCwsLCwsLP/AABEIAMYA/gMBIgACEQEDEQH/xAAcAAEAAgMBAQEAAAAAAAAAAAAABQYDBAcCAQj/xABLEAACAQMCBAMFBQQHBAcJAAABAgMABBEFIQYSMUETUWEHIjJxgRRCUmKRIzOCoRUkU3KSorFDRMHRFzRjssLh8BZUc4OTlLPD0v/EABoBAQADAQEBAAAAAAAAAAAAAAADBAUCAQb/xAAwEQACAgECAwQKAwEBAAAAAAAAAQIDEQQhEjFREyJBYQUycYGRobHR4fAUQsEjFf/aAAwDAQACEQMRAD8A7jSlKAUpSgFKUoBSlKAUpSgFKVhvLpIkaSVlREBZmYgAAdyTQGaq1xHxva2jeEzNNcH4beBfElPzA2T+IioC51y41If1ZntbI7eNjlnnHnHn9wh/ERzHtitrSNGgtlKwRqmd2bqzHzZj7zH5mqGo9IQqfCt2T10Slu9iOuNc1i6/dRwafGehk/bzeh5R7g+RH1rVPCc8m91qd9Ie4jk8BD/AuQKtVKyrPSN8uTx7CzGiCKt/7A2vc3DHzNxLn/WvQ4P5CDb31/AR0AuC6/VHBDfI1KanpRky0M0kEuPjQhgf70b5RvngH1qkahPqtq+bm5cwf28NvDKF9XjwrKPPGfrXdFl1j7tu/Rt/lHk4wjziXTh/iW5trlLPUpBKsxxbXYQR8zf2Mir7qsfukdfUnboNcZvbC+vrN/Bks9QiIykkDNBNG43VuVjhWBx7pKnqO9dP4SvZZrSF7hGjn5eWVWUqQ6kqxwexIJHoRW3R2nDizn9SnPhz3SXpSlTHApSlAKUpQClKUApSlAKUpQClKUApSlAKUpQClKUApSlAYrq4WNGkkYKiKWZicAADJJ+lcu+0PrMomlBTTo2/YQHYzsD++kH4Qein/nne9oty15dRaVGSIuUXF4ykj3Afciz+Y7/oamoYgqhVAVVAAA2AA2AFZnpDVutdnHm/kizRVxd5nsClK+MwAydgOpNYJdPtQfE2vm08ImEyJI3IXDqvKx+EHm2AO+5IGawXfG1or+HG7XEn9nbo0zf5dv51q6xJeXkEkK6VOUkQrmWSGLGejcrHOxwfpVzT6SyUk5QbXwIp2xS2e5sw6h9oZxaztDcRn9pbXCZwfzIfeUeTI3Lv3r2nFCxEpfqLWQAkEnmikA6mOTHvH8pAb0NZBwbcXFjZyPi31S2UKJWIbmVW5eSQoTzqyYPfc+prJf8AAV3doY728iERIJSC3AOx2IeRmIPqBV+fo7vYXq/Nff3kC1G3mV/TdJmuLuO60mB7NeYeLcyZijmXqQIMZkz+Ihf1wR2SsdvFyoq8xblUDmbqcDGTjuetebuYojMqNIQCQi8oZvQc5C5+ZArTrgoRUUVpSy8malVReMjHPHDe2str4zckUrNHJGzHohaMnkY9getWuuzwUpSgFKUoBSlKAUpSgFKUoBSlKAUpSgFKUoBSlKAUpWOeZUUs7BVUZZmIAAHck7AUBznQEDXmpyscyNdmM+YWNFCD5YJP1qfqna3Ol7dG40fxVmyFmvPgtpApxysjAm4YDIBUDt73SrBq+pfZrdpXHOyqAFQEc7khVVRkkczkDG+M96+d19X/AH2eW/DoX6ZdzdcjV4m4ljtFUEGSaTaKFPic+f5VHc/pmqYIZ7q9sk1Rv2FxKyG2jZlRcIWQMVPvEtgdT0674qT4V0p1vn/pHDXVxEJUdTsFBw8A/DyZQ7dQep5cmxcXcOGa3H2UBLmF0ngb86HIBJ7EZG+2SPKtDSUV1JNbvr9jifFNP6Fpmaz0y35gsdvCCAAiYLMeihVGXYntuTWtp3FTSsM2N7FGxwJHjTv0JRXMij5rt3xVYk9oUVwtsIbXxtT5mRbZ/c8BwuJHZmHuKBnB6kEjb3sbjatrsXvyWdlOvdIJXR/1l2P6VouSXMpl/pVW4c46t7mTwHEltdDrb3C8jn1XOzjY9N8DOKk+K9cWytJrlhzeGvur+JicKn1YgV6DS4r4zt7HlR+eW4k/d28K88jfwjoNjufI4zioy21PWJgXFtZ2qYJCTySSyH5+FhVyPqPKsnA/C5gDXV1iS/uPfmkP3c4/ZJ+FVGBt15fIACzXbYU+u1QSt3wj17LJA6JqkeopLb3cISe3kTxoSeYAgh45UYYJRiMg7dCD62qqNGvh6xbOv+3tZ4n9fDaN0P05nH1q81MjlPKyKUpXp6KUpQClKUApSlAKUpQClKUApSlAKUpQClK1dU1GO3ieeZgkcalmY9gP9T2A7k0Br8Qa5DZwNPcPyou3mWJ6Ko+8x8q529ncaowm1ENFaghobEHGcdHnI+Ju/L29N85tPgkv51v7xSqje0tm6RKekrjoZW2Ppt6YstY2t17Tddfvf2LdNH9pHmKMKAqgKoGAAAAB5ADoK1L2FHkhDhiUZpVwrFcqvL7xAwCOfIB6kZHSt2saBuZskFduUAEEeeTn3snpsMetZCeHkttEHxSOSWwnHWO8jjz+WZWiYfqV/SrbVK4/vlhjtmcMVF5BI/KCxCRsZGbA7AKP1q5RSBlDKQVYAgjcEEZBHmCK2dFnsV7yJ+syp2kSnXJ2wAyWUQBAwTzSHLHzOABnyAroNtNzD1HWuc69J9l1W1um2iuIzaSN2VubnjJ+ZyPoau0UhU5FX3HiijOtbjY8nriDh63vI/DuYw+N1bo6H8SON1PyrmfE0l1azWNrqUni2KXccq3jZ5mCA8sU2NuZWwSx6gZ7HHXo5AwyK19V02K4ieGdA8bjDKf9QexB3BG4IqOM3HZnfMxJrcBuPsolQz8nieGDvy/i8vXzxvX2/kyceXX/ANf+utc34YU6XqH2K5VZPEj5bG7ZRz8mc+AzeQ6AdiABsygXDW9XjtYmmnbCj6lieiqPvMT0FSRhh5IrJeBrW6eJq0OOlvayu3oZXRV/URyfpV1qscCaZKkclzdLy3N0wldP7NQMRw/wr1/MzU1rjuzt2MQczz/2FuviyZ8iF2T+Iip1sexWFgs9K5/JrGr3BzFFb2MfbxiZpT5ZCYVPluameBOIJbqOZLlVW5tpmhl5M8rYAKuudwGU/wAjRST5Hbi1uyz0pSvTkUpSgFKUoBSlKAUpSgFKUoBSlKAVzXX7r+kb8243s7JgZfKWftGfNY+pH4uvarfxrrf2KxuLnbmjjPJnu591B/iK1UOEtPFpawROSZZCXcnctIwLuSe+ACM/lHnVLX3uuvEeb/WTUQ4pb+BP0pSvmjQFKx3EyorO5CqoLMx6AAZJP0qmK7X6NdXNw9npwJEaq3hPKAcc7ud1UkHCjr/M2dPppXPbZdTmU+Es8mneJK7TAGPwzCi9fdfBkY/3sIuOwj/NgR/sqmZtLtuc55Q6KfNVkZV/kAPpVdSy0ssI7W8ubWZv3che4VXP/wA7CSA+QPerZwNbzQW/2WeIIbfEaSIfclXqHHcH8QPf51r00OpNN55eXIhUsyJLiDR47u3kt5fhcbEdVI3DD1B3qu8J69JFJ/R2oHFyg/Yyn4bhB0IJ++B1HU/PNXOoviDQYbyPw516HmR1OHRuzK3Y1YhLGxxdSrF5mLQ+JHku7m3+zyRrBjEjZ5ZPltt5jBO3lVthnDdP0rnEWq3lh7l6j3VuPhuoV5nUf9rGN/4lqd03ie0nHNDcxN6c4Vh81bBH6V3KCluij3q3ho1/a/pIm095V2ltSJ43GxHKRzYI/Lk/NV8qq+k6DfXD2+oNdQSlokkiWaFisJdQ2VjRwvMM/Ef+WJrj7iuL7JNaxyLNcXCGCOKMh3JccufdOwAJO/lU9oVj4FtBATkxRRxk+ZVACf1FeZcFgsUxU92iKm4bln/69ezzqesUeLeI+hWP3mHzY1L6XpUNuvJbxJEvkigZ+Z6n61g1PRUmPN4k0T/iildP1UHlb6g1HLol6n7vUXYeU0EUh/VeQmuW2+bLKio8kWMnG52FQXsrBk+3XmPcubpjF+ZIwEDfUg/pUZrvDF7cQsj33N0zEIhFHIM7o5Ri4BG2x79DVm4I4himU2vhfZbi2VVe22wqgYDRkbPGdsEeYz6yVJEN7bxsWmlKVMVxSlKAUpSgFKUoBSlKAUpSgFKi9e4htrNOe6lWMH4Qd2b0VR7zn0ANVptc1G8/6nALKE/7xdLzSkeaW4O3b4yM56VxOcYLMng9SyS3tB4ea/sZbdGCueVkJ6cysGAPocYz2zmqVw7rD3V3yyxtFLbQMk0bDGJHkUHHmOVMg+T1duE9eeYy29yoS7tyFlUbK6n4J48/ccduqkEH1ruq/stbcHpcWSFT5tFIwI/wsDVTWwjOlzXNLb38/kS0yalgmaxktzgYHJynLZOebIwOXGMYzvny2rJWrIsfjISB4pRwrd+UFCw/UqfpXzqNBle9pZY2ixKSvj3EMLMOwZv+YFSV7wZFLJG0jyCOBUS2ijIVY8Lgt0PMx8+wA71scQaSt1A8DMV5sFXHVWByrj5ECo6HU9UQBHtbeZgMeMtx4at+YoULAnyFauhvhGvhbw8kM497LRIjhC0OfFjM7MCpad3mbB6hTITyfw4rSHEVvaAW8KzzxQe5LKmZhD5BjuzkdwuSoAzjataTSr662vblYYu8FpzKWHk0z+9jsQAM5qf0+xjgjWKFFjjXoqjA/wDM+p3Nd3a6Edo976BQb5LBu2F9HMgkhdZEPRkII/l39K+z5qg65biS8EGlqyX5IaaWJikcS/inA91yeykE/wAgZfXbzUNP8HxWt71ZZBEuFa3k5uVm3xzpjCnfbtVurNkFNLHtOe1UZYZMtM4Na9zoFpc+9cWsLt+IoOb9RvUTDx3DziO5t7iCQqWxyeMMDqwMPMSB54qa03iWym2huYWP4edQ3+FsN/Ku2miWVsJrBk0nhy0tjzW9vFGx25lUc3y5jvipWvi77jcV9xXJyklyFaGo6zDAypK4Dv8ABGoLu391EBYj1xgVv4qGtbC2sueWR1EjnmknmdQ7ehZsBVHZRgDsKI8eSYqk8QyBdb0rwf3x8RZMd4iOjeYwJCM/h9K+an7Qld/s+mRPeXB6cqnw1/MTtkeuy/mFWDgPg17d3vL5xLfTDDN1WNdv2a/oMkbbADbcy1wecsgtsTWEXalKVOVhSlKAUpSgFKUoBSte/vo4UaSZ1jjXcu5CgfU1UpOJbq893TYvDhP++XKkKfWKHZpPm3KPnXM5xgsyeAlks2ta1BaRmW5lSJPNj1PkoG7H0AJqrSa1f3u1lH9igP8AvNwuZWHnHB93sQ0h6HpW1pPCcUUnjzM91df285DMPRF+GIeigfM1YKzrdf4V/EkUOpAaLwlb27mY809yfiuJ28SQ/InZB6KBtU/Xyq1e8bW621zcw5nW2cRuI8bseXcE7cg5hlt+jYziqPfseeZJsjxxnaPGY9RtlzPa550HWaA7yQ+pA99euCvTes/E+jjUre3urKVUnjxNbSke6Qy7xv35WGAe4IHkQeXx8WTzahbTSOZHSZeW3i5mVEbMb4VcljyMx523OOw2ronCD/Yb2bTTtBLzXNn5AE5lgH91ssB5Ma1NN3V2cvH9aF9Uq5b8/by/JDPxc9v7upWdxbMOsioZYT6rImfnjt51F6rxzZySWklvcBmScK6crqeSRWRj76joSrfw12moniLQIru3lgkVQJUK83KMqezD1Bwa5/8AOpUuJZR5/InjDKzrllJInNA/JPH70TH4Se6OPvI3Qj5EbqKieG+NYbg+FL/V7kHlaFzjLDYhCdm3zt19O51tO4pFoBa6rmC4j9wSMreHMBsJFcDG4xnPf9BXuLdY00yiYNBcxSELdW+cMRjAnibYpKo2OCOYYB8xnV6VuTqsT8nj92ZYlZtxRfuOo1VtW1ma4nNhpmDP/tpzuluucE57v1wPP1BxkfgS88NV0/Un+yyqNp15pI0bfKPjmzynAX3ceYO9WaLhf7Fp01vpgCzmNuWRsczycuzs3TPl2G3QCrWn9GKE+Kx56fkinqMrETQsbrTNFi+zmYeM3vybNLPKx++6oC2/bOwqvanxNFqd/YxRxzIkTTSEyBU5v2RAKgMTtnuB1rnk8TR5hfmtrjPNIJlIdyepLH4+Y5PMCc1vaLqc1tdLcGBZeWNowqycvxEZbLAnoMYx361tyq7j4d35CNKxnn7C6Sata2Gsc9wzhVswqkI0mC8pJz4YJGyeXerraz6XqgJUWt1jchkRnX1KuOdPqBXFdd1aW5upJxbsnPHGgUyLty53yPU+VR8TvmMRnmvubEJh/eBj03GMd852xmvI1YhvseTqzmWce1HcJfZlppJZIGiJ7wzTR/yVgv8AKtOf2WQN8N5qMfotyf8AxqautiH8OPxSDJyLzkdC2BzY9M5rPUZXyc9/6JoPvX2psPJrhSP+5WzaeybTEbnaF5W85ZZGz8wCAfqKvNKHmTU03TIbdOS3ijiT8Maqg+eFHWtulKAUr4Tjc1Rb7iue9doNIC8ikrLfuMxIfwxL/t3H+EbdQa5lJRWWMFo1vX7e0ANxKELbIgyzufJEXLOfkK+aFr8F2rGFjzIcSROpSSM+To2GX/Q9qidB4XhtmMuWmuW+O5mPPI3oCfgX8q4HzrPq+hpMyyAtDcIMR3EeA6/lOdpE80YFT5d6pfz48WMbdSTs3gsdKrWn8QvG6wagFjkY8sc65EMx8hn91If7Njv90t2stXYyUllEYpSldA5hdWoh1UDVc3CTtmxmk/dRt/YGIe4knk+MttvnOOg1r8UaDHfWz28uQG3Vh8SMN1dT2IP/ABHeoHg3WpHD2l3te22FlH9ov3Z181cYJ8j5Vma6l+uiSD8CzV5kcKCzEAAZJJwAB3JPQV6rinG/FUl9JJbqGitYnKOp2eVlODz+Sgj4e/f0pVVOb8izVVO2ahBbs2+NONmu+aC1YraDIeQbGbzC91i8z1b5ddr2U6M8gu3kj/qNzGsYDZHiFcqWUD7nKzDm2ztjpUVwdw/Fc+LPdSIlnbNyyIWA5iAGw/4YwCNvvdOnXqfDGv295EXtT7iMY+UryEY6e72Urgj0P0qzZLgg4xX4/JPqXXBdjXvh7vq/LyRt6XpMFsvJbxRxL5IoXPzxufrUF7Q9Odrdbm3H9Zs3+0ReoX44/kyZGO+BVqqocRSG7uvsAJWCONZrnBwZOYkJBkbhTyszeYAHc1BRxSsTTKeM7GH/AKUBIhks7K4uI0Tnkk92NFwMsql/3hXcbD5VfbO4EkaSL8Lqrr8iAR/I1RtSvMSfYIY1Cm0lkbG3IPgRQo29483+GpfgnWoDp9mWmiB+zRZBdAQQgBBGdq24yyRzgoljuLZJByyIrr5MAw/Q1Aa1qmnacFM/gwFwSoWP3mxjOFRST1H61tXfFtjF+8vLZfnKn+ma5h7U9Ut75rc2fiTyRl1blik5CjgH42AUkMq/qa7XmcRWXgsd/wC1mLpa208x7M+IU/Vst/lqq6pxtqNxkeKlsh+7AuW+RkkyfqoWqtZpLCwiuEZCwLR8xBJAO65BO42+lb9Xaqa5Li5mhTp62s8zAtouSzZdz1eQl2PzZsmsyKAMAYHkK1luC7csfwqfeft/dHmfM9q2qsR4f6lqHD/VCtaSyiIClFAztgcpB65BHQ7Z+lbNampkhOcdUIf9Dv8A5c17PGMs9njGWiwaPxfqFqAqTLcRjolwCWA8hKvvf4uarRZ+1voLixmU9zC8cq/5ip/lVBRwQCNwRkGtPUJHOIoVLSOCcL1CgZJ+eOlV7Ka0uLkVbdPUlxcjunCHGUGoeL4CyqYiocSKBjOcbqSD8J2zVjrl/sav7OG3aDxlS6eQvJFJmNx0VVAfHNhQNxncmuoVRM5kXxDr0VnGHl5mLHljjQc0kjHoiL3P8h3xUdoPGUVw5hkjltZwpcRXACllHV1YEqwHffIqBiJudWup3/d2arbQ56BmUPK/ocFVz5V7470dLqylBIDIjSRyD7pCk9R91lyp8wajdmJYJY1Zjkx3U76yzJGzR6WrFXdSVe7IOCqnqsIOxP3v9LhZ2qRIscSqiIOVVUYAHkAK0OFLpZbK1kRBGrwRsEUYC5Qe6PQdKk3cAEkgADJJ2A9Se1Y2oulZLfw8D2KSR6rBe3kcKGSZ1jRerOQoH1NUjiD2lRplLFRcP08U5EK/XrL/AA7fmrnOo3st0/iXUpmYHYHZE/uIPdX57nzNIUN7y2L2m0Nt+6WF1f8AnU71LFFcRFWCSwyL0OGVgf5EVDJcTad8XiXFiO+7zW49fvTxDz3dfzDpXfY7YSCKWcsywSNiGL7vuk80wHbmbI26gZ710Wuo2Som1F5RTsgstZz5mxaXSSoskTK6OAyspBBB7gjrWaqbcabLZu1xYLzIx5p7POFfzkhztHL3x8L98HerJourRXUQlgbmU5BBGGVhsUZTurA7EGtam6NqzErtYN6qdx/oUjeHf2Q/rlrkgdPGj+/A2OuRkj18s5q40qRpNYZ4QGgaxHd28dxCcpIucdwehU+oOQflXL/adpH2e9W4UYjuhhvISqP/ABJ/NTVvSH+jtTMY2tNQYsg7R3AGWUeQkXf5ipfjLQxeWksHRyOaNvwuu6n9dj6E1juPYW4fJ/T8FzT3OucbFzRwiaNU52dyEYqxQk8pKjYlfvEb48s1efZlpl6LkXCxGK1dCkni5VpBuUZUxnKt0LYGGbrmqPvJH3SRT9UkQ/yIYV3bg7XRe2kc/R8ckq/hkXZh+u49CKkuk4w6+HsNT0lPhSVaShPfPi2TdV3WuHpGn+1WkwhnKCOQOniRyKCSoZQQQwJOGB6HFWKlUoTlB5iZBzu+0yWyu7e9nm8Vp5Pss/KvJGiuP2XKpJIAkG5JOS56VrvJprSyJFpTzujsjmOxUgMDuCzAAHv9QauvFuk/arOeAbMyHkPk6+8h+jha1PZcnNZ/aWfnlunM023KFcARmML25eQLvuSCe+K1NLPtY97mjlzcSHtJJxj7Norp6u1tDj6Ak/yrxNoOrTOW5LO3B/FJJKRt5Kqg/rXS6VbUEcOyTPzTxhDdQXfh3j8zwsGTlUKjRuQOde++MHOcFSK2VsXuIbyVCVgtYnaSQfecKSsKn545j2B9Qa7Jx9wXHqUSKW8KVGykoXmIBxzoRkcwI9eqqe28B7Q7CKx0ZbO3HKskkUK+bEuHdie5Kq5J9anjNqPDHxOo3S4eFeJzi0j5UQAYwo/0rLSlaaWEbCWFgV8dQQQehGDX2leg09P0uSK0F0pLwrK8FwveFw3uP/cZWTPkT67YuHLa4ub4LZtiVmK82AypGPid/wAu3TuSMdauHs6vUS8ls5gGgv4ivK3QyIpyuPzxk/4AK6tw/wAO21knh2sSxg7sdyzHzZmyzfU1mWNrMHyMmyco5rfgc1nsJozy6rpvjxgY8W3UXCf3uT94n6VtaSti55bK/nt2/sluHUr6eDcZx8uWuq1AcafY47WWe+hiljjUth0ViT2Ucw6k4A9TVdw6MjVnVZKXcRtalrO1d7m9vXaVmm5cRqVVGmfw1UBQAMDG5rTsYb+8hisGgltokVYru4kHKZFTClIR1POB8XTBP1svs84bFrAZXQLPcftJAOkandIFz0VAcfPNWTULNZo3ikzyOpVsEqcHyK7is2zV4k1H4kmWyra1xra2aiC3UTPGAixxkBEwMBWfcLjYYGW9K5vxBrtxd5Ny/Mg3EEfuxj+HP7Q+rE+gFWGD2XT+MYjMq2i9JVx4zDsnLjlRh3fodiBuQHG3BCWcRubU4gQDxYnckjoPERnOSScZQncn3d9jzDs4vEXu/wB9xpaWekrkuJN+b5J+z/Suw6dF9jN1NOjEkRxWkTYbnIOBMdmUKMsVUDZT7xzWto2jNczQ2cWQH/eMPuRr8behPwj1YVrSKg/aMACFPvEbgd66t7L9AMFubiVcTXOGweqRj4E9Dg8x9W9KknZwxz+5LWrctNCXFPinPZPpH/PcXC0tljRY41CoihVUdAAMAfpXy8u44kMkrrGi9WchQPqagtZ4lYSm0sYxc3eBzLnEcIPRpnHw+YQe8a+6dwIruJ9TkN7ONwrjEEfpHD8P8TZJx2qGnSTs70tkYLmkay8Z+OeXTrWe77eLjwYP/qyY5v4Qa9aVw3ffaZLp5YLRpU5Xit1aUOQRyu5kwpcDK5Cg4PU4q7ooAAAwBsAK+1pVaeFe8eZG5NilKVOclf480U3dlLGm0y4lgbusie8hHluMfU1j4W1gXdpDcDYug5h+Fhs6/RgRVkqgcG/sL3U7LoqTLcxj8sy8xA9A4P61S11fFXxdDuD3KV7RdI+zX3iKMRXeXHkJVHvj+IYb581Z/ZVqDpfSworPFKnNJygkROo91mPRedcr5khfKuk8S8PxXsQhn5godXDIeVgVPY9sjKn0Y1taXpkVtGIreNY4x0VR38yerE9yck1Rd6cMPnyL71LenVLXJ5T6G5SsV1cpGjPIyoijLMxCqB5knYVTpOLri8Jj0eDxRnBvJgUgXseX70p+X8xUVdM7HiKKraRb7y8jiQyTOkaL1Z2CgfU7VUfZrqiPdX8drzyWjSePFKEcRh22ljDMAD7w5hjzNbOneziN3E+qTPfzjcCTaFPRYh7uPnsfKrvFGFAVQFUDAAGAPQAdK1dNpuy3bIpSye6UpVs4Fce9qWrCe9S3Q5S0Us/kZZAMD+GP/wDJ6V124UlWCsFYghWIyAcbHG2cHfFfmBb4pJKqsLhfFc+PuhlJYlpcHOcnJznpUtOONZLGmjxWImaVGprKnqjj/Cf9DXr+l08n/T/zrQ7SPU1c/uGSFKjm1cdAj7f3R/xrBJqzke6ijtuS38hj/WvO1ierL5J/Bm/fq3KHjblliZZY28mU5B3rvXCGvLfWkNygxzr7y/hcHldd+oDAgHuMGvzfcW8koIdmI7fdX9B36dc13L2V8RpcWwtyqRz2wVHRAFUr92VVGwVu4HRs+lU9Q8vOCjrqZxxNrBd60ta0mK6heC4QPG4wwP8AIg9iDuCOhFbtKrmec3i1C40hlhv2aexJ5Yb3GWi7LHOB27CT/nhbvFIGAZSGUgEEEEEHoQR1Fb00SupVwGVgQVIBBB6gg9RVIm0CfTiZNOUzWpJaSxLbpnctbsenn4R2O+CCaoajRqXehz6EkZ9S2VyD2o628l2to4aOGLDqGBUTvj4wTsypnAA+8ST0FdQ0XWIbqPxIH5lyVYHZkYdUdTujDyNfdY0iG6jMVzGsiHs3Y+YI3U+oINZ9clXLvL8FiqxQmp4zjwOO8H6H9tu1RhmCHEs/kd/ci/iIJP5VPnXSuIdUmkmXT7E8s7rzzTYytvGTjn9ZG3Cr9TtWNLe20WxmdeYopaQ8xy8jMcImcb/dQeg+dSXAWjPBAZbje7uW8e4PkxHuxjyVFwoHoau01q6fE/VXLzZ7rNTK+xzfj8kSfD2gw2cQigXAzzOxOXkY9XdjuzHz/wCFSdKVpFIUpSgFKUoBVFvY/D16Nu1xYup9WilB/wC61XqqP7QWkiutOuYYJJ2R54jHGPeIkiONzso5lBJOwAqO6PFW0uh6uZaTVbuuLA7tDp8ZvJgcMVOIYz/2k3wgj8K5b0rBBwpdXp59Vl5Yj0sbdiI8eUsgw0p8xstXOxso4UWOFFjRRhVQBQPoKpU6Bc7PgdufQqVvwOZ2WXVpftTg5WBQUtoz6R9ZD+ZyflVyijCgKoCqBgADAA8gB0r1StCMVFYRGKUpXoFKUoCh+1riEw24tYmxNdBlyOqRjHiP6E5CD1bPauRpEAAoGwGAK7rxVwXbX5Vpg6yqvKssbFWAznHkwyScEHrVHvPZNcKf6vdo4/DNGQf8cZx/lqWuSjzNT0fq6aE+NPL8fIoBtl/CP9P9K8/ZE6Y/ma3tS0i7guWtXiR5VjWX9nJsVJIBBcL3B2rBJa3KglrWQADJPMh6d9jUnaw6mstfpnvn5P7GIW69eUVkVQOgA+VebeK4kRXS2kZWAZWBTBB79a2LHTLuadbeO3xKyGQB5EA5VIBYkZxuQPrXvaw6nv8AP08V63yf2MVZLDUJbWeO6g/eRdV7SIfijPzG48iAatVp7MNQf95JbQ/IySn9MKP51YNP9kkI3ubmabzVMQp/ly/+auJWRawVNT6Q084OGG8l50XVY7qCO4hOY5FDDzHmD5EHII8wa3q0dG0eG1iENtGI4wSeUZO56nck5Nb1QHz4pSlAVrXuGC0hurJxb3eAC2MxzAfcmQfEPJh7y9j2rzoeuiZmhlQwXUYBkgY5OOniI3SSMnow+Rwdqs9RWvaFHcqvMSksZ5opk2kjbzU9wehU5DDYg1Wv00bV5nUZYKXqq/0hrENp1t7EC5nHYyH90h+QIb1BbyrpNVfgXhuS0Fy9w6yXFxO8sjqCARnCAA9ABvy745iMnGatFS1V9nBRPG8sUpSpDwUpSgFKUoBSlKAUpSgFKUoBSlKAUpXx2ABJIAG5J7UB9pXPNa9q0CsY7GJ7thsXBCQg/wDxDnm+gIPnVXv/AGg6swJjFrH5Kqszf4nPKT9KAsvH8bQ6lY3McBnMsc1s0YKgtjEi4L4XbDncjp615u72UxuBpNzkqw3+zAdD38StTRra61Jbe6TU0cwS83hyWaqUkClWRwkgPwse+4IINdCu1JjcDqUYfXlNedmnuz1WuOyOZcG6qy2NsP6OupcRKA6RxFXwMcwJcHB9QKmuA3ebU72aSBrcxQW8KxsVLAMXkOeQkAn3TjPlUn7N8/0TZY6+AOvnv1qOg0DVI5riaK7tENw6uymB2A5UCKAS2ccoH1Jr1VpboO1tYZ0Klceu+PNThuJoA9lP4JCs3hSoCxGSoIc/DsD6/KpTTfaqwOL20dF7yQN4qj1KYDgfLNDw6bStTStThuY1lt5FljboynI+XoR3B3FbdAKUpQClKUApSlAKUpQClKUApSlAKUpQClKUApSlAKUpQCo7iLSFu7aW2dmVZV5Sy9R377Hp07jalKA5ZcezO/hGIJ7SSNRt4iyRHHyQOCfXNRy8N3+SCLTY42llH/66UoDCeEb7mLoYo2bHMY7q4j5sdCeSMZPrW9FwBqkuxni5e/NeXz/ywAaUoDRu/Z9fWeyTRgdeaK4uYWb1KqpAPyNaIg1D/wB5m/8Avrn/APilKA3dO4QvtxH9lyzFmaSaZiWOMknw8k1PWnsxv5MePd28IPXwUeQ49Gfl5T64r7SgOh8J8Mw6fB4FvzYLF3djlnYgAse3QAYAA2qapSgFKUoBSlKAUpSgFKUoBSlKA//Z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QTEhQTERQVFRQWFhgWFxYXGBgYHBsgHxgbHB8YHxwYIighGB8lHB0YITIiJikrLi4uGB83ODMsNygtLisBCgoKDg0OGhAQGzQkICQsLDQsLzIuLzQ0LCwsLDQsLDAwLjQsNCw0LC8sLCwsMiwtLzQsLCwsLDQsLCwsLCwsLP/AABEIAMYA/gMBIgACEQEDEQH/xAAcAAEAAgMBAQEAAAAAAAAAAAAABQYDBAcCAQj/xABLEAACAQMCBAMFBQQHBAcJAAABAgMABBEFIQYSMUETUWEHIjJxgRRCUmKRIzOCoRUkU3KSorFDRMHRFzRjssLh8BZUc4OTlLPD0v/EABoBAQADAQEBAAAAAAAAAAAAAAADBAUCAQb/xAAwEQACAgECAwQKAwEBAAAAAAAAAQIDEQQhEjFREyJBYQUycYGRobHR4fAUQsEjFf/aAAwDAQACEQMRAD8A7jSlKAUpSgFKUoBSlKAUpSgFKVhvLpIkaSVlREBZmYgAAdyTQGaq1xHxva2jeEzNNcH4beBfElPzA2T+IioC51y41If1ZntbI7eNjlnnHnHn9wh/ERzHtitrSNGgtlKwRqmd2bqzHzZj7zH5mqGo9IQqfCt2T10Slu9iOuNc1i6/dRwafGehk/bzeh5R7g+RH1rVPCc8m91qd9Ie4jk8BD/AuQKtVKyrPSN8uTx7CzGiCKt/7A2vc3DHzNxLn/WvQ4P5CDb31/AR0AuC6/VHBDfI1KanpRky0M0kEuPjQhgf70b5RvngH1qkahPqtq+bm5cwf28NvDKF9XjwrKPPGfrXdFl1j7tu/Rt/lHk4wjziXTh/iW5trlLPUpBKsxxbXYQR8zf2Mir7qsfukdfUnboNcZvbC+vrN/Bks9QiIykkDNBNG43VuVjhWBx7pKnqO9dP4SvZZrSF7hGjn5eWVWUqQ6kqxwexIJHoRW3R2nDizn9SnPhz3SXpSlTHApSlAKUpQClKUApSlAKUpQClKUApSlAKUpQClKUApSlAYrq4WNGkkYKiKWZicAADJJ+lcu+0PrMomlBTTo2/YQHYzsD++kH4Qein/nne9oty15dRaVGSIuUXF4ykj3Afciz+Y7/oamoYgqhVAVVAAA2AA2AFZnpDVutdnHm/kizRVxd5nsClK+MwAydgOpNYJdPtQfE2vm08ImEyJI3IXDqvKx+EHm2AO+5IGawXfG1or+HG7XEn9nbo0zf5dv51q6xJeXkEkK6VOUkQrmWSGLGejcrHOxwfpVzT6SyUk5QbXwIp2xS2e5sw6h9oZxaztDcRn9pbXCZwfzIfeUeTI3Lv3r2nFCxEpfqLWQAkEnmikA6mOTHvH8pAb0NZBwbcXFjZyPi31S2UKJWIbmVW5eSQoTzqyYPfc+prJf8AAV3doY728iERIJSC3AOx2IeRmIPqBV+fo7vYXq/Nff3kC1G3mV/TdJmuLuO60mB7NeYeLcyZijmXqQIMZkz+Ihf1wR2SsdvFyoq8xblUDmbqcDGTjuetebuYojMqNIQCQi8oZvQc5C5+ZArTrgoRUUVpSy8malVReMjHPHDe2str4zckUrNHJGzHohaMnkY9getWuuzwUpSgFKUoBSlKAUpSgFKUoBSlKAUpSgFKUoBSlKAUpWOeZUUs7BVUZZmIAAHck7AUBznQEDXmpyscyNdmM+YWNFCD5YJP1qfqna3Ol7dG40fxVmyFmvPgtpApxysjAm4YDIBUDt73SrBq+pfZrdpXHOyqAFQEc7khVVRkkczkDG+M96+d19X/AH2eW/DoX6ZdzdcjV4m4ljtFUEGSaTaKFPic+f5VHc/pmqYIZ7q9sk1Rv2FxKyG2jZlRcIWQMVPvEtgdT0674qT4V0p1vn/pHDXVxEJUdTsFBw8A/DyZQ7dQep5cmxcXcOGa3H2UBLmF0ngb86HIBJ7EZG+2SPKtDSUV1JNbvr9jifFNP6Fpmaz0y35gsdvCCAAiYLMeihVGXYntuTWtp3FTSsM2N7FGxwJHjTv0JRXMij5rt3xVYk9oUVwtsIbXxtT5mRbZ/c8BwuJHZmHuKBnB6kEjb3sbjatrsXvyWdlOvdIJXR/1l2P6VouSXMpl/pVW4c46t7mTwHEltdDrb3C8jn1XOzjY9N8DOKk+K9cWytJrlhzeGvur+JicKn1YgV6DS4r4zt7HlR+eW4k/d28K88jfwjoNjufI4zioy21PWJgXFtZ2qYJCTySSyH5+FhVyPqPKsnA/C5gDXV1iS/uPfmkP3c4/ZJ+FVGBt15fIACzXbYU+u1QSt3wj17LJA6JqkeopLb3cISe3kTxoSeYAgh45UYYJRiMg7dCD62qqNGvh6xbOv+3tZ4n9fDaN0P05nH1q81MjlPKyKUpXp6KUpQClKUApSlAKUpQClKUApSlAKUpQClK1dU1GO3ieeZgkcalmY9gP9T2A7k0Br8Qa5DZwNPcPyou3mWJ6Ko+8x8q529ncaowm1ENFaghobEHGcdHnI+Ju/L29N85tPgkv51v7xSqje0tm6RKekrjoZW2Ppt6YstY2t17Tddfvf2LdNH9pHmKMKAqgKoGAAAAB5ADoK1L2FHkhDhiUZpVwrFcqvL7xAwCOfIB6kZHSt2saBuZskFduUAEEeeTn3snpsMetZCeHkttEHxSOSWwnHWO8jjz+WZWiYfqV/SrbVK4/vlhjtmcMVF5BI/KCxCRsZGbA7AKP1q5RSBlDKQVYAgjcEEZBHmCK2dFnsV7yJ+syp2kSnXJ2wAyWUQBAwTzSHLHzOABnyAroNtNzD1HWuc69J9l1W1um2iuIzaSN2VubnjJ+ZyPoau0UhU5FX3HiijOtbjY8nriDh63vI/DuYw+N1bo6H8SON1PyrmfE0l1azWNrqUni2KXccq3jZ5mCA8sU2NuZWwSx6gZ7HHXo5AwyK19V02K4ieGdA8bjDKf9QexB3BG4IqOM3HZnfMxJrcBuPsolQz8nieGDvy/i8vXzxvX2/kyceXX/ANf+utc34YU6XqH2K5VZPEj5bG7ZRz8mc+AzeQ6AdiABsygXDW9XjtYmmnbCj6lieiqPvMT0FSRhh5IrJeBrW6eJq0OOlvayu3oZXRV/URyfpV1qscCaZKkclzdLy3N0wldP7NQMRw/wr1/MzU1rjuzt2MQczz/2FuviyZ8iF2T+Iip1sexWFgs9K5/JrGr3BzFFb2MfbxiZpT5ZCYVPluameBOIJbqOZLlVW5tpmhl5M8rYAKuudwGU/wAjRST5Hbi1uyz0pSvTkUpSgFKUoBSlKAUpSgFKUoBSlKAVzXX7r+kb8243s7JgZfKWftGfNY+pH4uvarfxrrf2KxuLnbmjjPJnu591B/iK1UOEtPFpawROSZZCXcnctIwLuSe+ACM/lHnVLX3uuvEeb/WTUQ4pb+BP0pSvmjQFKx3EyorO5CqoLMx6AAZJP0qmK7X6NdXNw9npwJEaq3hPKAcc7ud1UkHCjr/M2dPppXPbZdTmU+Es8mneJK7TAGPwzCi9fdfBkY/3sIuOwj/NgR/sqmZtLtuc55Q6KfNVkZV/kAPpVdSy0ssI7W8ubWZv3che4VXP/wA7CSA+QPerZwNbzQW/2WeIIbfEaSIfclXqHHcH8QPf51r00OpNN55eXIhUsyJLiDR47u3kt5fhcbEdVI3DD1B3qu8J69JFJ/R2oHFyg/Yyn4bhB0IJ++B1HU/PNXOoviDQYbyPw516HmR1OHRuzK3Y1YhLGxxdSrF5mLQ+JHku7m3+zyRrBjEjZ5ZPltt5jBO3lVthnDdP0rnEWq3lh7l6j3VuPhuoV5nUf9rGN/4lqd03ie0nHNDcxN6c4Vh81bBH6V3KCluij3q3ho1/a/pIm095V2ltSJ43GxHKRzYI/Lk/NV8qq+k6DfXD2+oNdQSlokkiWaFisJdQ2VjRwvMM/Ef+WJrj7iuL7JNaxyLNcXCGCOKMh3JccufdOwAJO/lU9oVj4FtBATkxRRxk+ZVACf1FeZcFgsUxU92iKm4bln/69ezzqesUeLeI+hWP3mHzY1L6XpUNuvJbxJEvkigZ+Z6n61g1PRUmPN4k0T/iildP1UHlb6g1HLol6n7vUXYeU0EUh/VeQmuW2+bLKio8kWMnG52FQXsrBk+3XmPcubpjF+ZIwEDfUg/pUZrvDF7cQsj33N0zEIhFHIM7o5Ri4BG2x79DVm4I4himU2vhfZbi2VVe22wqgYDRkbPGdsEeYz6yVJEN7bxsWmlKVMVxSlKAUpSgFKUoBSlKAUpSgFKi9e4htrNOe6lWMH4Qd2b0VR7zn0ANVptc1G8/6nALKE/7xdLzSkeaW4O3b4yM56VxOcYLMng9SyS3tB4ea/sZbdGCueVkJ6cysGAPocYz2zmqVw7rD3V3yyxtFLbQMk0bDGJHkUHHmOVMg+T1duE9eeYy29yoS7tyFlUbK6n4J48/ccduqkEH1ruq/stbcHpcWSFT5tFIwI/wsDVTWwjOlzXNLb38/kS0yalgmaxktzgYHJynLZOebIwOXGMYzvny2rJWrIsfjISB4pRwrd+UFCw/UqfpXzqNBle9pZY2ixKSvj3EMLMOwZv+YFSV7wZFLJG0jyCOBUS2ijIVY8Lgt0PMx8+wA71scQaSt1A8DMV5sFXHVWByrj5ECo6HU9UQBHtbeZgMeMtx4at+YoULAnyFauhvhGvhbw8kM497LRIjhC0OfFjM7MCpad3mbB6hTITyfw4rSHEVvaAW8KzzxQe5LKmZhD5BjuzkdwuSoAzjataTSr662vblYYu8FpzKWHk0z+9jsQAM5qf0+xjgjWKFFjjXoqjA/wDM+p3Nd3a6Edo976BQb5LBu2F9HMgkhdZEPRkII/l39K+z5qg65biS8EGlqyX5IaaWJikcS/inA91yeykE/wAgZfXbzUNP8HxWt71ZZBEuFa3k5uVm3xzpjCnfbtVurNkFNLHtOe1UZYZMtM4Na9zoFpc+9cWsLt+IoOb9RvUTDx3DziO5t7iCQqWxyeMMDqwMPMSB54qa03iWym2huYWP4edQ3+FsN/Ku2miWVsJrBk0nhy0tjzW9vFGx25lUc3y5jvipWvi77jcV9xXJyklyFaGo6zDAypK4Dv8ABGoLu391EBYj1xgVv4qGtbC2sueWR1EjnmknmdQ7ehZsBVHZRgDsKI8eSYqk8QyBdb0rwf3x8RZMd4iOjeYwJCM/h9K+an7Qld/s+mRPeXB6cqnw1/MTtkeuy/mFWDgPg17d3vL5xLfTDDN1WNdv2a/oMkbbADbcy1wecsgtsTWEXalKVOVhSlKAUpSgFKUoBSte/vo4UaSZ1jjXcu5CgfU1UpOJbq893TYvDhP++XKkKfWKHZpPm3KPnXM5xgsyeAlks2ta1BaRmW5lSJPNj1PkoG7H0AJqrSa1f3u1lH9igP8AvNwuZWHnHB93sQ0h6HpW1pPCcUUnjzM91df285DMPRF+GIeigfM1YKzrdf4V/EkUOpAaLwlb27mY809yfiuJ28SQ/InZB6KBtU/Xyq1e8bW621zcw5nW2cRuI8bseXcE7cg5hlt+jYziqPfseeZJsjxxnaPGY9RtlzPa550HWaA7yQ+pA99euCvTes/E+jjUre3urKVUnjxNbSke6Qy7xv35WGAe4IHkQeXx8WTzahbTSOZHSZeW3i5mVEbMb4VcljyMx523OOw2ronCD/Yb2bTTtBLzXNn5AE5lgH91ssB5Ma1NN3V2cvH9aF9Uq5b8/by/JDPxc9v7upWdxbMOsioZYT6rImfnjt51F6rxzZySWklvcBmScK6crqeSRWRj76joSrfw12moniLQIru3lgkVQJUK83KMqezD1Bwa5/8AOpUuJZR5/InjDKzrllJInNA/JPH70TH4Se6OPvI3Qj5EbqKieG+NYbg+FL/V7kHlaFzjLDYhCdm3zt19O51tO4pFoBa6rmC4j9wSMreHMBsJFcDG4xnPf9BXuLdY00yiYNBcxSELdW+cMRjAnibYpKo2OCOYYB8xnV6VuTqsT8nj92ZYlZtxRfuOo1VtW1ma4nNhpmDP/tpzuluucE57v1wPP1BxkfgS88NV0/Un+yyqNp15pI0bfKPjmzynAX3ceYO9WaLhf7Fp01vpgCzmNuWRsczycuzs3TPl2G3QCrWn9GKE+Kx56fkinqMrETQsbrTNFi+zmYeM3vybNLPKx++6oC2/bOwqvanxNFqd/YxRxzIkTTSEyBU5v2RAKgMTtnuB1rnk8TR5hfmtrjPNIJlIdyepLH4+Y5PMCc1vaLqc1tdLcGBZeWNowqycvxEZbLAnoMYx361tyq7j4d35CNKxnn7C6Sata2Gsc9wzhVswqkI0mC8pJz4YJGyeXerraz6XqgJUWt1jchkRnX1KuOdPqBXFdd1aW5upJxbsnPHGgUyLty53yPU+VR8TvmMRnmvubEJh/eBj03GMd852xmvI1YhvseTqzmWce1HcJfZlppJZIGiJ7wzTR/yVgv8AKtOf2WQN8N5qMfotyf8AxqautiH8OPxSDJyLzkdC2BzY9M5rPUZXyc9/6JoPvX2psPJrhSP+5WzaeybTEbnaF5W85ZZGz8wCAfqKvNKHmTU03TIbdOS3ijiT8Maqg+eFHWtulKAUr4Tjc1Rb7iue9doNIC8ikrLfuMxIfwxL/t3H+EbdQa5lJRWWMFo1vX7e0ANxKELbIgyzufJEXLOfkK+aFr8F2rGFjzIcSROpSSM+To2GX/Q9qidB4XhtmMuWmuW+O5mPPI3oCfgX8q4HzrPq+hpMyyAtDcIMR3EeA6/lOdpE80YFT5d6pfz48WMbdSTs3gsdKrWn8QvG6wagFjkY8sc65EMx8hn91If7Njv90t2stXYyUllEYpSldA5hdWoh1UDVc3CTtmxmk/dRt/YGIe4knk+MttvnOOg1r8UaDHfWz28uQG3Vh8SMN1dT2IP/ABHeoHg3WpHD2l3te22FlH9ov3Z181cYJ8j5Vma6l+uiSD8CzV5kcKCzEAAZJJwAB3JPQV6rinG/FUl9JJbqGitYnKOp2eVlODz+Sgj4e/f0pVVOb8izVVO2ahBbs2+NONmu+aC1YraDIeQbGbzC91i8z1b5ddr2U6M8gu3kj/qNzGsYDZHiFcqWUD7nKzDm2ztjpUVwdw/Fc+LPdSIlnbNyyIWA5iAGw/4YwCNvvdOnXqfDGv295EXtT7iMY+UryEY6e72Urgj0P0qzZLgg4xX4/JPqXXBdjXvh7vq/LyRt6XpMFsvJbxRxL5IoXPzxufrUF7Q9Odrdbm3H9Zs3+0ReoX44/kyZGO+BVqqocRSG7uvsAJWCONZrnBwZOYkJBkbhTyszeYAHc1BRxSsTTKeM7GH/AKUBIhks7K4uI0Tnkk92NFwMsql/3hXcbD5VfbO4EkaSL8Lqrr8iAR/I1RtSvMSfYIY1Cm0lkbG3IPgRQo29483+GpfgnWoDp9mWmiB+zRZBdAQQgBBGdq24yyRzgoljuLZJByyIrr5MAw/Q1Aa1qmnacFM/gwFwSoWP3mxjOFRST1H61tXfFtjF+8vLZfnKn+ma5h7U9Ut75rc2fiTyRl1blik5CjgH42AUkMq/qa7XmcRWXgsd/wC1mLpa208x7M+IU/Vst/lqq6pxtqNxkeKlsh+7AuW+RkkyfqoWqtZpLCwiuEZCwLR8xBJAO65BO42+lb9Xaqa5Li5mhTp62s8zAtouSzZdz1eQl2PzZsmsyKAMAYHkK1luC7csfwqfeft/dHmfM9q2qsR4f6lqHD/VCtaSyiIClFAztgcpB65BHQ7Z+lbNampkhOcdUIf9Dv8A5c17PGMs9njGWiwaPxfqFqAqTLcRjolwCWA8hKvvf4uarRZ+1voLixmU9zC8cq/5ip/lVBRwQCNwRkGtPUJHOIoVLSOCcL1CgZJ+eOlV7Ka0uLkVbdPUlxcjunCHGUGoeL4CyqYiocSKBjOcbqSD8J2zVjrl/sav7OG3aDxlS6eQvJFJmNx0VVAfHNhQNxncmuoVRM5kXxDr0VnGHl5mLHljjQc0kjHoiL3P8h3xUdoPGUVw5hkjltZwpcRXACllHV1YEqwHffIqBiJudWup3/d2arbQ56BmUPK/ocFVz5V7470dLqylBIDIjSRyD7pCk9R91lyp8wajdmJYJY1Zjkx3U76yzJGzR6WrFXdSVe7IOCqnqsIOxP3v9LhZ2qRIscSqiIOVVUYAHkAK0OFLpZbK1kRBGrwRsEUYC5Qe6PQdKk3cAEkgADJJ2A9Se1Y2oulZLfw8D2KSR6rBe3kcKGSZ1jRerOQoH1NUjiD2lRplLFRcP08U5EK/XrL/AA7fmrnOo3st0/iXUpmYHYHZE/uIPdX57nzNIUN7y2L2m0Nt+6WF1f8AnU71LFFcRFWCSwyL0OGVgf5EVDJcTad8XiXFiO+7zW49fvTxDz3dfzDpXfY7YSCKWcsywSNiGL7vuk80wHbmbI26gZ710Wuo2Som1F5RTsgstZz5mxaXSSoskTK6OAyspBBB7gjrWaqbcabLZu1xYLzIx5p7POFfzkhztHL3x8L98HerJourRXUQlgbmU5BBGGVhsUZTurA7EGtam6NqzErtYN6qdx/oUjeHf2Q/rlrkgdPGj+/A2OuRkj18s5q40qRpNYZ4QGgaxHd28dxCcpIucdwehU+oOQflXL/adpH2e9W4UYjuhhvISqP/ABJ/NTVvSH+jtTMY2tNQYsg7R3AGWUeQkXf5ipfjLQxeWksHRyOaNvwuu6n9dj6E1juPYW4fJ/T8FzT3OucbFzRwiaNU52dyEYqxQk8pKjYlfvEb48s1efZlpl6LkXCxGK1dCkni5VpBuUZUxnKt0LYGGbrmqPvJH3SRT9UkQ/yIYV3bg7XRe2kc/R8ckq/hkXZh+u49CKkuk4w6+HsNT0lPhSVaShPfPi2TdV3WuHpGn+1WkwhnKCOQOniRyKCSoZQQQwJOGB6HFWKlUoTlB5iZBzu+0yWyu7e9nm8Vp5Pss/KvJGiuP2XKpJIAkG5JOS56VrvJprSyJFpTzujsjmOxUgMDuCzAAHv9QauvFuk/arOeAbMyHkPk6+8h+jha1PZcnNZ/aWfnlunM023KFcARmML25eQLvuSCe+K1NLPtY97mjlzcSHtJJxj7Norp6u1tDj6Ak/yrxNoOrTOW5LO3B/FJJKRt5Kqg/rXS6VbUEcOyTPzTxhDdQXfh3j8zwsGTlUKjRuQOde++MHOcFSK2VsXuIbyVCVgtYnaSQfecKSsKn545j2B9Qa7Jx9wXHqUSKW8KVGykoXmIBxzoRkcwI9eqqe28B7Q7CKx0ZbO3HKskkUK+bEuHdie5Kq5J9anjNqPDHxOo3S4eFeJzi0j5UQAYwo/0rLSlaaWEbCWFgV8dQQQehGDX2leg09P0uSK0F0pLwrK8FwveFw3uP/cZWTPkT67YuHLa4ub4LZtiVmK82AypGPid/wAu3TuSMdauHs6vUS8ls5gGgv4ivK3QyIpyuPzxk/4AK6tw/wAO21knh2sSxg7sdyzHzZmyzfU1mWNrMHyMmyco5rfgc1nsJozy6rpvjxgY8W3UXCf3uT94n6VtaSti55bK/nt2/sluHUr6eDcZx8uWuq1AcafY47WWe+hiljjUth0ViT2Ucw6k4A9TVdw6MjVnVZKXcRtalrO1d7m9vXaVmm5cRqVVGmfw1UBQAMDG5rTsYb+8hisGgltokVYru4kHKZFTClIR1POB8XTBP1svs84bFrAZXQLPcftJAOkandIFz0VAcfPNWTULNZo3ikzyOpVsEqcHyK7is2zV4k1H4kmWyra1xra2aiC3UTPGAixxkBEwMBWfcLjYYGW9K5vxBrtxd5Ny/Mg3EEfuxj+HP7Q+rE+gFWGD2XT+MYjMq2i9JVx4zDsnLjlRh3fodiBuQHG3BCWcRubU4gQDxYnckjoPERnOSScZQncn3d9jzDs4vEXu/wB9xpaWekrkuJN+b5J+z/Suw6dF9jN1NOjEkRxWkTYbnIOBMdmUKMsVUDZT7xzWto2jNczQ2cWQH/eMPuRr8behPwj1YVrSKg/aMACFPvEbgd66t7L9AMFubiVcTXOGweqRj4E9Dg8x9W9KknZwxz+5LWrctNCXFPinPZPpH/PcXC0tljRY41CoihVUdAAMAfpXy8u44kMkrrGi9WchQPqagtZ4lYSm0sYxc3eBzLnEcIPRpnHw+YQe8a+6dwIruJ9TkN7ONwrjEEfpHD8P8TZJx2qGnSTs70tkYLmkay8Z+OeXTrWe77eLjwYP/qyY5v4Qa9aVw3ffaZLp5YLRpU5Xit1aUOQRyu5kwpcDK5Cg4PU4q7ooAAAwBsAK+1pVaeFe8eZG5NilKVOclf480U3dlLGm0y4lgbusie8hHluMfU1j4W1gXdpDcDYug5h+Fhs6/RgRVkqgcG/sL3U7LoqTLcxj8sy8xA9A4P61S11fFXxdDuD3KV7RdI+zX3iKMRXeXHkJVHvj+IYb581Z/ZVqDpfSworPFKnNJygkROo91mPRedcr5khfKuk8S8PxXsQhn5godXDIeVgVPY9sjKn0Y1taXpkVtGIreNY4x0VR38yerE9yck1Rd6cMPnyL71LenVLXJ5T6G5SsV1cpGjPIyoijLMxCqB5knYVTpOLri8Jj0eDxRnBvJgUgXseX70p+X8xUVdM7HiKKraRb7y8jiQyTOkaL1Z2CgfU7VUfZrqiPdX8drzyWjSePFKEcRh22ljDMAD7w5hjzNbOneziN3E+qTPfzjcCTaFPRYh7uPnsfKrvFGFAVQFUDAAGAPQAdK1dNpuy3bIpSye6UpVs4Fce9qWrCe9S3Q5S0Us/kZZAMD+GP/wDJ6V124UlWCsFYghWIyAcbHG2cHfFfmBb4pJKqsLhfFc+PuhlJYlpcHOcnJznpUtOONZLGmjxWImaVGprKnqjj/Cf9DXr+l08n/T/zrQ7SPU1c/uGSFKjm1cdAj7f3R/xrBJqzke6ijtuS38hj/WvO1ierL5J/Bm/fq3KHjblliZZY28mU5B3rvXCGvLfWkNygxzr7y/hcHldd+oDAgHuMGvzfcW8koIdmI7fdX9B36dc13L2V8RpcWwtyqRz2wVHRAFUr92VVGwVu4HRs+lU9Q8vOCjrqZxxNrBd60ta0mK6heC4QPG4wwP8AIg9iDuCOhFbtKrmec3i1C40hlhv2aexJ5Yb3GWi7LHOB27CT/nhbvFIGAZSGUgEEEEEHoQR1Fb00SupVwGVgQVIBBB6gg9RVIm0CfTiZNOUzWpJaSxLbpnctbsenn4R2O+CCaoajRqXehz6EkZ9S2VyD2o628l2to4aOGLDqGBUTvj4wTsypnAA+8ST0FdQ0XWIbqPxIH5lyVYHZkYdUdTujDyNfdY0iG6jMVzGsiHs3Y+YI3U+oINZ9clXLvL8FiqxQmp4zjwOO8H6H9tu1RhmCHEs/kd/ci/iIJP5VPnXSuIdUmkmXT7E8s7rzzTYytvGTjn9ZG3Cr9TtWNLe20WxmdeYopaQ8xy8jMcImcb/dQeg+dSXAWjPBAZbje7uW8e4PkxHuxjyVFwoHoau01q6fE/VXLzZ7rNTK+xzfj8kSfD2gw2cQigXAzzOxOXkY9XdjuzHz/wCFSdKVpFIUpSgFKUoBVFvY/D16Nu1xYup9WilB/wC61XqqP7QWkiutOuYYJJ2R54jHGPeIkiONzso5lBJOwAqO6PFW0uh6uZaTVbuuLA7tDp8ZvJgcMVOIYz/2k3wgj8K5b0rBBwpdXp59Vl5Yj0sbdiI8eUsgw0p8xstXOxso4UWOFFjRRhVQBQPoKpU6Bc7PgdufQqVvwOZ2WXVpftTg5WBQUtoz6R9ZD+ZyflVyijCgKoCqBgADAA8gB0r1StCMVFYRGKUpXoFKUoCh+1riEw24tYmxNdBlyOqRjHiP6E5CD1bPauRpEAAoGwGAK7rxVwXbX5Vpg6yqvKssbFWAznHkwyScEHrVHvPZNcKf6vdo4/DNGQf8cZx/lqWuSjzNT0fq6aE+NPL8fIoBtl/CP9P9K8/ZE6Y/ma3tS0i7guWtXiR5VjWX9nJsVJIBBcL3B2rBJa3KglrWQADJPMh6d9jUnaw6mstfpnvn5P7GIW69eUVkVQOgA+VebeK4kRXS2kZWAZWBTBB79a2LHTLuadbeO3xKyGQB5EA5VIBYkZxuQPrXvaw6nv8AP08V63yf2MVZLDUJbWeO6g/eRdV7SIfijPzG48iAatVp7MNQf95JbQ/IySn9MKP51YNP9kkI3ubmabzVMQp/ly/+auJWRawVNT6Q084OGG8l50XVY7qCO4hOY5FDDzHmD5EHII8wa3q0dG0eG1iENtGI4wSeUZO56nck5Nb1QHz4pSlAVrXuGC0hurJxb3eAC2MxzAfcmQfEPJh7y9j2rzoeuiZmhlQwXUYBkgY5OOniI3SSMnow+Rwdqs9RWvaFHcqvMSksZ5opk2kjbzU9wehU5DDYg1Wv00bV5nUZYKXqq/0hrENp1t7EC5nHYyH90h+QIb1BbyrpNVfgXhuS0Fy9w6yXFxO8sjqCARnCAA9ABvy745iMnGatFS1V9nBRPG8sUpSpDwUpSgFKUoBSlKAUpSgFKUoBSlKAUpXx2ABJIAG5J7UB9pXPNa9q0CsY7GJ7thsXBCQg/wDxDnm+gIPnVXv/AGg6swJjFrH5Kqszf4nPKT9KAsvH8bQ6lY3McBnMsc1s0YKgtjEi4L4XbDncjp615u72UxuBpNzkqw3+zAdD38StTRra61Jbe6TU0cwS83hyWaqUkClWRwkgPwse+4IINdCu1JjcDqUYfXlNedmnuz1WuOyOZcG6qy2NsP6OupcRKA6RxFXwMcwJcHB9QKmuA3ebU72aSBrcxQW8KxsVLAMXkOeQkAn3TjPlUn7N8/0TZY6+AOvnv1qOg0DVI5riaK7tENw6uymB2A5UCKAS2ccoH1Jr1VpboO1tYZ0Klceu+PNThuJoA9lP4JCs3hSoCxGSoIc/DsD6/KpTTfaqwOL20dF7yQN4qj1KYDgfLNDw6bStTStThuY1lt5FljboynI+XoR3B3FbdAKUpQClKUApSlAKUpQClKUApSlAKUpQClKUApSlAKUpQCo7iLSFu7aW2dmVZV5Sy9R377Hp07jalKA5ZcezO/hGIJ7SSNRt4iyRHHyQOCfXNRy8N3+SCLTY42llH/66UoDCeEb7mLoYo2bHMY7q4j5sdCeSMZPrW9FwBqkuxni5e/NeXz/ywAaUoDRu/Z9fWeyTRgdeaK4uYWb1KqpAPyNaIg1D/wB5m/8Avrn/APilKA3dO4QvtxH9lyzFmaSaZiWOMknw8k1PWnsxv5MePd28IPXwUeQ49Gfl5T64r7SgOh8J8Mw6fB4FvzYLF3djlnYgAse3QAYAA2qapSgFKUoBSlKAUpSgFKUoBSlKA//Z"/>
          <p:cNvSpPr>
            <a:spLocks noChangeAspect="1" noChangeArrowheads="1"/>
          </p:cNvSpPr>
          <p:nvPr/>
        </p:nvSpPr>
        <p:spPr bwMode="auto">
          <a:xfrm>
            <a:off x="215900" y="-2317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743200"/>
            <a:ext cx="3394075" cy="264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Semester Report Cards </a:t>
            </a:r>
            <a:br>
              <a:rPr lang="en-US" dirty="0" smtClean="0"/>
            </a:br>
            <a:r>
              <a:rPr lang="en-US" dirty="0" smtClean="0"/>
              <a:t>available January 16th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76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 smtClean="0"/>
              <a:t>Schedule Changes</a:t>
            </a:r>
            <a:endParaRPr lang="en-US" sz="8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271" y="1752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/>
              <a:t>1</a:t>
            </a:r>
            <a:r>
              <a:rPr lang="en-US" b="1" u="sng" baseline="30000" dirty="0" smtClean="0"/>
              <a:t>st</a:t>
            </a:r>
            <a:r>
              <a:rPr lang="en-US" b="1" u="sng" dirty="0" smtClean="0"/>
              <a:t> five days </a:t>
            </a:r>
            <a:r>
              <a:rPr lang="en-US" dirty="0" smtClean="0"/>
              <a:t> of the semester,</a:t>
            </a:r>
          </a:p>
          <a:p>
            <a:pPr marL="0" indent="0">
              <a:buNone/>
            </a:pPr>
            <a:r>
              <a:rPr lang="en-US" dirty="0" smtClean="0"/>
              <a:t>any student can request a </a:t>
            </a:r>
          </a:p>
          <a:p>
            <a:pPr marL="0" indent="0">
              <a:buNone/>
            </a:pPr>
            <a:r>
              <a:rPr lang="en-US" dirty="0" smtClean="0"/>
              <a:t>schedule change by seeing</a:t>
            </a:r>
          </a:p>
          <a:p>
            <a:pPr marL="0" indent="0">
              <a:buNone/>
            </a:pPr>
            <a:r>
              <a:rPr lang="en-US" dirty="0" smtClean="0"/>
              <a:t> their counselor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 smtClean="0"/>
              <a:t>Wednes</a:t>
            </a:r>
            <a:r>
              <a:rPr lang="en-US" dirty="0" smtClean="0"/>
              <a:t>day</a:t>
            </a:r>
            <a:r>
              <a:rPr lang="en-US" dirty="0" smtClean="0"/>
              <a:t>, January </a:t>
            </a:r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, you must complete a “Special Circumstance Change Form” found at: 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362200" y="6164538"/>
            <a:ext cx="5342218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Sign up: </a:t>
            </a:r>
            <a:r>
              <a:rPr lang="en-US" sz="2400" b="1" u="sng" dirty="0" smtClean="0">
                <a:hlinkClick r:id="rId2"/>
              </a:rPr>
              <a:t>fayar.net/fhsprograms</a:t>
            </a:r>
            <a:endParaRPr lang="en-US" sz="2400" dirty="0" smtClean="0"/>
          </a:p>
        </p:txBody>
      </p:sp>
      <p:sp>
        <p:nvSpPr>
          <p:cNvPr id="7" name="AutoShape 2" descr="data:image/jpeg;base64,/9j/4AAQSkZJRgABAQAAAQABAAD/2wCEAAkGBhQQEBIUEBQVFBQVFxUWFRcYGRgUFhMWFxgVGBQVFxsXHCYeGRkjHhoWIDAgIygqLC8sFx4yNTEqNicrLCkBCQoKDgwOGg8PGikkHyQyKiwsMCotLSosMCwvNC0sLCwsLCwpLi8sLCwsLCwsLCwpLywsLCwsNCwsKS8sLSwsLP/AABEIAQMAwwMBIgACEQEDEQH/xAAcAAEAAgMBAQEAAAAAAAAAAAAABQYDBAcCAQj/xABPEAACAQMCAgUFCwkFBQkBAAABAgMABBESIQUxBhMiQVEHMmFxgRQjMzRCUnORobKzJGJydIKSorHBU2ODk7QVQ1TD0SU1RISUo9LT8Bb/xAAbAQACAwEBAQAAAAAAAAAAAAAABQIDBAYBB//EADQRAAIBAwIDBgQFBAMAAAAAAAABAgMEESExEjJBBVFxgbHwYaHB0RMiNEKRFCMk4RVSYv/aAAwDAQACEQMRAD8A7fSlK8PCpdKvKJDaFoosTXI5oD2Yie+VhnTtvpGWO3Ibjm/RmFrqW7muZJZJuuGHWSWIoGjRsIEcaAM4HgABXzpdBo4nfjOczK378Fu2Ptp0Dz118Dy1W5HtjYE/Z9lKr+rNU5cLxjG3ihZG5nO5lT6JfVFrt7q8g+Au3YDklyouF5588FJfRku32VL2nTuZBi6tdX59swcesxy6HHqUvUZSlFPtKvDd58feTYpsuHC+ltrctoimXrP7J8xTD1xyAP7cYqXrmdzapKumVFdfmsAw+o7Utllgx7mnliA+Rq62L1aJc6R6EK0zpdrwelSLXhqTVRdTplKpNr01uYzieBJlz58DdW2PTFM2PqkPqqZs+m9pIwUyiJz8iYNAxPgvWgB/2SeVM6VxSq8kk/fcTTT2J2lAaVceilKUAKUpQApSlAClKUAKUpQApSlAClKUAc7t/KrJICyWa6dTqMz4J0OyE4EJxup76S+Uy5z2LOHH51y2c+yCqykeiS5Tbs3V2AByAM8jAejZhWSrlBYMU681JogeLcQkuL26llRY2dojoVjIq4hjTZiq5zozyqQ6D/DXv/lvuSVF3nxmf/C+5Ux0MX3269It8/VMP6CkHaOkZ+XqhbRlm8k31X2LTSlK5wailKUAK8yRhlKsAynmCAQfWDsa9UoA1Lfh3U49yyzW2OSxP73/AJThov4alLbpZfQ+esF0viM20uP442P7la1K2Ur6vT2lnx1JKTROweUi1GBciW0Y4+GQiPJ/vo9UX1sOYqxWPEYp01wSJKh+UjK6/WpIqgVC8a4NGIppolEU6xyOksWYpA6oxUloyC245HNNKPa+WlUj/H2/2WKp3nYaVq8MvVmhikRg6uisGByGyAc1i4vx2C0TXczRxKeWtgCxHco5sfQMmnhYb9KjuC9I7a9UtazJKF84Ke0uc41Ke0ucHmKkaAFKUoAUpSgBSlKAFKUoA49xWIJf36hdI90avXrhgct7SSfbWKt3pTFp4reDJOtbaTHcuY2j2/yga0q0R2FtZYmyu3nxmf8AwvuVK9DZPf7lfzIGz7ZxUVefGZ/8L7lSvRD4xP8ARQ/fnrn+0eWfl6oX0f1b8Poi2Vp3xlZ4I4GRGldlLOhkChYpZPNDLuSgHPvrcrBLKVmtMHGZwp9IMNxkUlsoxncQjJZTaHK3PS8LvVO4tZR+aZYGx6mWQEnfbIHpr6wlXz7eUelerlHLJ2Ry3o83nW90oszLCo1SKokUtojaYMAG2dEZXKZwTpPMDIIzURYzyaYI2aW2i0yENHHIxlYSuqj39ZDAhQLIEfftqoOFwetq9j2snomvB/ct4Uz23FIlOHfqzuMSBoTsQP8AeBe8ge2tlGyMjceI3H11q33S6aN5l9zyNGt3FAJAEMehmgRw3bD69TPghcDKDfevFzEjM0os4Ft1lMDSozRXJYS+5yyiFANIckAFwcAnbIFL6nYUf2T/AJRHgN6lR6RxtIBHJdxRtKYo5dUU8MsgZoyg6zrHTtKVUtpBI5nIzsRcPuXjWS3nt5lYEjXFJDq5gdpXbAyPmeNYp9iXK5cPwf3wecDNiud9O+k3WSPbpr6qIhZioYh5G5RsVGyjlgndv0d73aTuxkSVVWSJwjBWLqcokilWKqcFXHMDBzVJ6cSZuoLaJRlsSKi4Blnmd11HkMjSe0eWs5NZbWk4V3CcdV8vf+yygv7iTIThHFprNtdpI0Ld+jGlvQyEFWHrBrX4jcSXDtJLI7ytzkY6m9Qz5q/mrgDuxUhx3o5NZyKkmHYwmdhGrMIlDMrFm+aMZLYA376jabSc46NjpKEtUdX8knSK1eQwm2t4Lsq2mSJAvuhBhnXJJYMMAlckEDI5EDqlfmzoVqPE7Hqz2hcJyO+nDGTPo0a/ZX6TFMKM3OGWLq8FCWEKUpVxSKUpQApSlAClKUAcp6brp4xJg+faQOR6VluEGPRj+dR9SPlCt8cZifPnWJXHhouAc+3WPqqOq+Gwvr85Xbz4zP8A4X3KleiHxif6KH789RV58Zn/AML7lb/RJj7tlHyTbqfWVlP8gx+ukPaCyp++4WUf1j8PoXKtTiEoTqpDuY5AyjftOUkRV2HeWx7RW3WpxFWxGyqXMc0MhUYDMsciswXUQM4B5kUjtJKFeEm8Ya9R0tzKnHmEUJW4gke4dAWbR1NsGieXGEcMc6CoDPkk5ztivPD+mbsk3WwhXi6gKVclLkzzSRI8JK50HRleZOfacp6QWrqVltplEnnh7R3ViN8PoRwTnxzua+HpZw5nErsivHsskkEkbIDkYV5IwQNzyPf6a7+NaEuWafmXmG66aQ5RZoJBqeZ07OvrFtRJJ1qFdi4eFRoPaBKnkQa1peLWMbQXLohmkeUoBcKY43THWtmWRIUk7Sk7Bst3nJqWh6Q8OIj0XFqApZo/fI1KM+oMy5IKsdbfvGtf/ZNk8iMly3WBnOpLsmSRpFiRgz6y7bRxgAEeaKseX1QGa24fbRtKxkfq7dzM0bMOogkcdeWUBcnGssMkgFthnGI/gN1DadXGeIaoVRgkLxJEY0DMg1sVEi6WVgdePNOalrngCuLjTO69e8chGImCyR9VpYZTUR70mVYkc+Wa1rjoBFL1rStM8kqBXfOnUwd36wqo0t5wGhgV0oox30NNbIDS4jfpDd3hOTgWraVGpnaRTGgUfKdiqqB+aK3bHo9K80U0/VxhGR+rTLyMUD6Fkl2AClydKgjI84g7x3ELN2umSWQCdLezkDqmB1kc12VkCNtpzjK8tyBjYjei6RXMc9uk625ilcRF4+sVldlcp2WJGksoXnzYe3mKypK7nnmysfwiyj+Hxfm36Fgt7PEQSYiVtGh2ZQOtG4OocsHJyOW5qm3Pkzto5QViuplc4EaSqkcAwMlmLLIR4bse7HjZ77pTaQErLcwowOCpddQJ7ioOr7KjOK3sF7FrXrXitpY3mUpNEk0Wffl0sF60BNT43GVXnnB0pZepvk0loZPJv0Ptld7iIahDPcJbzdkmaN0jVyzYzIEcSorZ5avGujVjtlUIojChABpC4C6cbacbYx4VkrclhYF7eXkUpSg8FKUoAUpSgBSlKAOY+UX/AL0t/wBUl/HhqHqweUi2AvrV8nJt7hcd2FltSD/Efqqv1fDYX3HOV28+Mz/4X3Kkeinxt/oD+JHUdefGZ/8AC+5W90Xlxe6fnW7n1aZIf+tIr/aYrpfrPfcXOlKVzI6FfdR8TXylABxkYO48DuPqNak3CIHOXhhYjbLRo38xW3SvU2tgI2XozaN51tAf8JB/IUHRu2/sIv3RUlSpqrUW0n/J7lmrZ8LihJMUaISACVABIHIH0Vp9KLpY7Zy0ixuAHh1HBMsbK8Wkc2OtVG3jWh0l6RlG6m2YCQY618BupBGyjO3WH05wNz3A1lU3LHJY82Ylnb1sdzWinCWVUk9d/iOLDsqpdL8Rvhj39X4HX7G6jvoIZomk0NpkXQ7x796NoIzg5BU7ZHKvHGuk0FoPfpBrOdMY7Ur47lX+pwo7yK5BHbKqlU1IpzlVd0U5GDlVYDceivsNuqDsKFzzwMZ9fj7abSuo9Ex3DsqefzSWPgS/COmN/bKFhnCxKSUgeNZY4kJysSttIVUYUdrkNu6r30e8rkblUv0EDEhRKpLQMTgDUT2osn52VHzq5jXx0BBBGQRgjxB5ioQvqkX+bVGit2RbzjiKw+/7n6RpVG8lXSU3Fu1vMS0ttpUMTkywtnqnPiwwUPpQH5VXmncZKSTRyFSEqcnCW6FKUqRAUpSgBSlKAOfeUn41Z/Q3f4lnVaqy+Un41Z/Q3f4lnVaq+GwvuOcrl435VOO/ER+tNv5Gt7o0Py1foZvv29Rt38duP0Lf7r1IdHZQL6MHm0U4HsMDfyBpHffv99BXBYvV7/aXalfGcDGSBk4GTjJ8B4mvtcwOhSlKAFKUoAVXuknSTqj1MBzMR2m5iBTyZvzz8lfadhvIdIb1obd3QhSCgLEZ6tWdUZ8d5UMTjltvmqbxPhnuaTIyY5SDqYl2675Wtj3tgEHx1DwFNLSwnVozuFqo9Pr4I22EKVW4jTqvCfz+Hma0MIQYHpJJ3JJ3LEnmSdya91rXdwVaJVx23wc/NCsxx6dhWzXjT3fU+hwceWPTQUpSokxStLhtx2CHYEq8i5J3OHYDn6MVna8Qc3XPhkZPqHM1Y4Pi4UVRqxcVJvBMdGONe4r2CfOEz1U30MpUEn9Fgj+pT4136vziOHzSjSkRwwILSZjQAjfYjW23gPaK7X5P+KGewiEh1SwZt5TnOXiwNW/zl0P+3T60o1qdL+5FpdMnIdq1aFSvmlJN41x9yx0pStIqFKUoAUpSgDn3lJ+NWf0N3+JZ1WqsvlJ+NWf0N3+JZ1WqvhsL7jnKxd/Hbj9C3+69bnAk/L7c+CXA+tUP9DWvfR4u5T86OA+rHWr/AErZ4JIBe2+fldcB6+rJ/kDSW93n4P0FcX/mr3+0sHSK2SRrVZFV1MzZVgGBxb3BGx2518h4d1XwDvGPmZ1xfuP5v7BWs3GvhLT6Z/8ATXNZqQKT4Eve7Oxs6cZ0sSWdTzwjiTTdaHUBopOrbSSVY6EcMM7jZxsc4xzNSFVjh/FUhub5WJZ2eAxxINckhMCZKINznAy3Lbcip6O3vWBYW0SDuWS4w53/ALuN0G351SdrUm8wjpp6Z6mCdGXHJRWxs1iuLpYwC7AZOFHMsfmqBux9ABNeIuG3s2Ayx2i/KbWLmX1IoAjB/OYtj5pqd4bwSODdQXkIw0rnXKw8NWNl/NUBfRV1Ls+b1m8fN/YlC2lLfQh26PPdqVuMxQMMFAcSyjvDkbRIe8DLEHmm4MNfcINqDDONduezFI2GUqT2YZc8nXYAnZgAc6sgdAqH450gihDRaevmYEC3XDM2f7TPZjj8WfbwzyroLGt/RPMFp1z18S+ra03DD0+JyrjHCOpuYcMWQrKyht2Qjq1Pa5suG2zv6TtSvfE+FmCePWw6ySOWRo01CCEF4gqQq3Jdmz4+A2rxSu+q0qtXjorEXsvX5nV9jOTtU5yy8vX5eiFKUrENzxwVrOPrVu1hV2ldlMsYOpDpxh2XB3ztmrFb8TtI8LC8IJzhYtLMcbkBYgSfVitDo3Hqv7MYziUt+7FM2fZgH2V17NdbZ9ryhRjHgWmmTg+0ey4q4liT11/k53L7paSCOO3kTr5BEJZV0qhIZixjB6xsKrHBCjbmBvXTujHRiOwiZUZneRuslkbnJIQBq0jsqMAAADkBnJ3NH6ddIjaS8OKc1uBNJ6IUUxTHPdtN9h8K6hU53dS4WZvyRi/po0OVeYpSlVAKUpQApSlAHPPKW+LuyHjDd49j2ZquVZvKfgXFgTzPupQfWsTEfw59lVmr4bGC45yucRb8scd3UxH+OavfDPj1n+lN+BLXjiS/ljHxhix7HmzXvh8um7tPTKV/ehmGftpPe7z8H6Cna8Xl6Fr418JafTP/AKa5rDecXihdVkYhmBIAV22BAJOlTgZIG9ZuNfCWn0z/AOmuaj7tXiuhKkbyh4eqIQqNDI5dS2tgApDMM5+SNt6QU0mkn3eHVnaWTapad596J8WeKArb28JYMyPcu7q1wUJBkZOr6xjnbDMNwcYFWDg/HZhcJFcsjiYNoZU6rRIoLdXjU2VZAxBJzmM88jEBwCViswkUK6zy6lB1Y1kSrvgZ2cfVX2+d3u7GKFC7i4jnbHKKFDpkkbO2CHYD08tximMK9SVZQ6e9S/hShk6JJIFBLEAAEknYADcknuFV09LmlGbS3Z1IyJZibeNs8iq6WlYY3yVUHuNYukHEhdMbSIhkBxduNwoH/hgeWt+TD5K5zuwrJRd3f4T4Y7+hgr3Di+GJrN7plbM9xhf7OBepX0ZfUZT7GUHwrLb2yxrpjUKvPAGMnvJ8T6TvWShpPUr1KvMzDKcpbsovSm4El8NGT1URjc8gHZlcKPHC4J7txWhSY5uLvP8AxM32EAUrc1hJdx3/AGXTVO1gl1Wf5FKUqIxJvoHY9bxJX3028LufDXN72gP7IlPsrqVU7yY2BW3lnP8Av5CU+jizGh9rCRvURVh6QcWFpazTcyi9gfOkPZjX2sVFOKceGKicjc1PxKspLv8ATQ5p0zvBdXlx8xF9zL+zq60j9tmGf7sV1roH0pS+tEIJ66JUjnRhpZJNAycd6tuQwyCPUa4hChVQCcnvPzmO7N7SSfbVv8lfEup4iYycLcxEeuSE609uhpf3aha181muj+hr7QsuG1jLrHfz3+Z2SlKU2OZFKUoAUpSgCieVG2BawfJys0ygdxD28pPt7A+s1VKuPlSizFZn5t0Me2C4FU6rqexhueYgOLN+VAd/Ug/VI+f5j66x2vxqz+nH4ctfeMD8sQ93uc/ijP8AMfXWDrStzZEf8VEPYwdT9hNKrxfml4fQUNf5cfL0Lpxr4S0+mb/T3NZq1OkSZazPcLlc+2GcD7SK9XXEEiIDt2m81ACzv+iigsfXjFc4lmMce9WdpYtKk895GWfDNfELxlkeNurtd1IIORKDlXBU+YuO8b77nO9w/o9LGHV7uRlkOZSqCKSXGyqZAxZUAyNKafOO+5zn4PaMJJ5nTQZerVVJBYJGGwW05UElm2BOO89wlalO4nGWIPol07l1MFatJzfC9DHbWyxoqRqERRhVUYAHoArJSlY287mUUpXl3CgltgAST4Abk/VQBzy9YG5utPLr3Hh2gqB/4tVY68rcdZmT+1LS/wCYS4+wgeyvVM3vg+k2cHChCL6JCvsds0rxxRnDyusan5urzn/ZUM37NfKsXk9gDXxJG8cDsvoLvGpPrxkepjVlGPFNJheVHToykt/vodGtLVYo0jjGERVRR4KoAUfUBVF8p1+TLa2+CEw85PyXZMRoo9K62Y+tKv8AVL8qKAwW23b90DS2N1Xq5TIM9wYAD6qZz5X4M5m30qw0zqijVn4df+57m2mzp6qeJmPLsMwjl58hodxWCtnhPR+biLGK2TWM6ZJDtFD39pu9hsdC5PLOBvS23UnUjwrqdLeygqElN4ymj9D0pSukOBFKUoAUpSgCm+U/4C1/Wk/BuKpdW7ysnFvaY/4yD7VlBqo1dT2MNzzIg+NfGIvopPvxVHyj8osv1uD+ZqT443vsI8Vmz7DDitE/DWv6zb/fFLLvnfh9BQ9LuHkXziHDUuECyA4DK40syMGXzSGUgg19suGxQAiJFTPMjzm/SY9pvaTWyKVyXFLHDnQeZewpSlRPBSlKAFKUoA550i4cIrwpb4iUxLKVwWQs7yqcKT2B2RsuBzrSMrr50er0oQ32Ng/VmpXpAf8AtCf6K3/5tRt9cNGusAFR543zp2yRjw3OMb+iugp01OEc74Q5tr+vRilGWnc9TH7vXvEg9ccn9FqU6HcYEfEYSFbDrJCWZWjXMmkxDUy98iIv7XsOCvEiagRkj0g4II3DA9xBwQfECp06UIS4ln35Gmt2rVrQ4JJY8/udUg6UQtHrYsvvJnYEElVRikw25tGwwwHLI8apPlMnlkvYolYIkcOsZXXrMjlXI3GNPVqN8+dy3qP/AP66ZWDTxaijrIrxdoSMexdRvGd1SaPcgZAkAPI9n1x7jdrPHbiCYPJbv1ShsrJJbSjCAhwCWjZYwRz7Jbk2a2OKa0Mn4rWsXhog5OFa1KvJI2QRzCAEjGcIBn25rv3QYp/syyMYAU28OAAAM6F1bDkc5z6a4fmuweSsN/sm2LgjPWsuRjMbTStEfahU+2pW3VGepUlN5m238S2UpStZUKUpQApSlAFG8rR/J7P9dg+7LVSqzeWH4Ph369H+FNVZq6nsYrnmRC8d+Fg/Rm/5NaR+Gtf1m3++K3OOt79AO/TMfZmGtM/DWv6zb/fFLLznfgJ5fqoeXqdGFKClcgOxSlKAFKUoAUpSgCj9JVAv3xzaCFj7HnX/AKVoTRB1ZW5MCD6iMGpbpbFi7jbHnQEZ8dEmcezrB9dRldDbvNKL+Brhyo1uHSlol1ecMq36SEq32jPtrZrRtTpmmTx0yj9oaW+1f4q3qvluTFfCK+0rwDHNCHAVt1Z41Ycsq0iKw28QSK/RyoAAAMAbADYAdwFfnKWULpZjhVeJifACRCT9Vfo6ttvysixSlK0ERSlKAFKUoAoflZjBTh+e67B9q29wR9oFVWrZ5VvMsP1o/wCmuaqdXU9jDc8yIDjvxqD6Kb70Na5+Gtf1m3++K2+NfGIvopPvxVqH4a1/Wbf74pXd878BRL9VDyOjClBSuRHYpSlAClKUAKUpQBVunEWDaydwd42Ph1igp7NSAesioSr3xO162CVNKtqRgFYAgtg6chtueOdc9s27CghgVGlg2dSsvZZWzvkEGnVlPip8Pd9TRSemDWvW0TwP3NqiP7Q1J/Ev21IVqcUgLxNp85cOv6SHUB7cY9tZ4Jg6qy8mAI9RGRW97ItMlKUqJ6eJog6lWGQQQR6DXSfJP0peQSWdw0kkseuZJHbrNUBcKqlm7WpSQN88+dc5r5G7xyJLC5jmjOY5BzXxBHykPIqdiDVtKpwPXY8Z+jKVWOhPTVOIRlXAjuUAMsYOQRy62Mndoyfap2PcTZ6YJ52IClKUAKUpQBzjytyHruFjJwZpyR3EiE4OPEZP1moCp/ytLmfheO6W4PsENQFXQ2MNzzIg+NfGIvopPvxVqH4a1/Wbf74rb418Yi+ik+/FWvGuZbf0XFuR/moP6mld3zvw+gmm8XUPI6GKUFK5EeilKUAKUpQApSlAA1zqRszXORjFxOP/AHGP9a6LXOpJtctw4xh5pSMd4U9WD7dGfbTLs/eRdS3PtR8J6hgjfBu7dWfmlu11ZGOWdWD7KkKxzwK6lWGVYYI//d9NkzQZKVp2U5BMch7ajIP9omcB/X3H0+sVuUNYAUpSvAPsUrIyvE7RyKco6nDIfR4g8iDkEbEEV1noX5QUvCIbjTFc/JHJLjAyWjzybYkx5JHMEjeuS14kjDDB9B8CCNwQRuCDuCNxVtOq4eB40fo6lcl6N+VKS1AS/wBUsI/343liA/tFA98UfPHa8Q25rrEcgZQynIIBB7iDuDW6MlJZRE9UpSpHhzvyqfGOG/p3X4NV2rF5VPjHDf07r8Gq7V8NjDc8/kQfGvjEX0Un34qwRfCwfT2/40dZ+NfGIvopPvxVgi+Fg+nt/wAaOlN5zsS1P1UPGJ0IUoKVyQ+FKUoAUpWG7vEiXVKyoviTjJ8B4n0Dc0JNvCAzViuLpYxl2CjOBnvPcAObH0Des/D+D3V3gxp7mi298mU9Yw7+rhO49cunn5rVbeDdFYLU61DSS4x10p1y4PMA4ARfzUCj0U2t+y6lTWp+VfP37wWKDe5SbqzvTE8sECIiKzlrhmjZgoY9mJFLg7fL0nflXOOFj3iL0op8NyAT/Ov0L0i+J3P0M34bV+fbJNMUY8EQfUoFNHbU6EcQW5fCKWxnpSlQJmveWusDB0upyjD5J/qDyI7xSzuusByNLqcOvzT/AFB5g+FbFeLXgTzSzywkl4YBIYgM9dGjkS6d/PUMjDx5d9TiuLQ8PdK8xyBgCpyCAQR3g8jXqoHopSvLMACScAbk+AHM0AaPGAXUQqcNKSueeEAy7fVt+1XVej/lZQBU4giwclEseTB4DUD2ohyG+pR3sK5bYRl2MzAjUNMYPyY85yR4sd/VirF0W4EL28jRwOpiInuCQCmiM5RGyMdtwNjzVJPCtFKTUlFCWV7Od0qdPWOz+rO6RyhgCpBBAIIOQQdwQRzFfK5ZadD+ITr1vD702NpIWe3txkiOJmJRh80OD1mj5OvT3V9rcNyx+UTo5cXRtJLVVkaB5dSM/V5WSMrkMQeRxtjfNVteil/je2TPfidCP5CurUr1SaKpU4zeWfn/AKRWU8N1CtzA0JMU2nLRuHAeHdTGx9HMA7itQSBZICeQnt8/50ddA8saENYtjs5nQt3BmETID6TobHqrnV1/u/prf8aOl1zrPUQ3UOC8gl/59TpNKGsc9wqDLnGTgcyWPcqgZLN6ACa5NJt4Q4MlYLu+SIL1jY1HCjdmdvmoqgs7ehQTW9ZdHbu53x7ki+c4DzsPzYz2Y/XJk+KCrPwLolBZktGpeVhh5pD1kzjngseS/mqAvoptb9lTnrU0Xz/170LFB9Sr2HR67usEj3JEflOA9ww/Nj8yP1uWPigqy8G6GW1q4kVTJNjHXSsZZf2SdkHoQKPRU5SntG2pUV+RefUtSS2FKE1A8W6eWNqCZrqIEDJVW61wMZyVj1MBy3IxuK0Hpm6Ysw4dfGPOsW1xpwMnV1T6cDvOe6uC2UgaNCO9V5b42GR7K6L0g8o1xNbCaxi023XCKWRmAuFAIJGjBEAcdlZHye2p0jIaqHxXhVohWaymbRK3vkbvi6t5GPKVTnrY2YgCQhtyBqIYEUVo8S06FU60YLO/XTu7/ieaVr9XKOTI36SlT9akg/UK+a5fmR/5jf8A11iwVR7Qt2s8XqbNWTybTBeKxAnGuG4XGcaiDC2PT5pPsqpNHKR5yJ6Qpc/xED7DV78jljF19yZR1lxGEaKVtysUgKuqAdlSGQ5IAJDgVdRX59yVO8o1ZcEHlkV016Ne4btggAhm1Sw45Lkgyx+jDNkeiQDuqCrtfTfoz7vtSiECZD1kLHkHAI0t4KylkJ7tWdyBXJ+M9DeIW0JlNvGcFQFEut2Z2VEVVRMsSSBgGp1aLcsxNSZFO4UEkgAbknYAeJrTKGfGQRFkHfYy43AweSd++527uebhbKDKLy3jumzgAzTWptyMFfe1j1K+RzY5xtsM5zQKwUBjk9/f37b4GTjG+BnngVTJcK31E1/fYhw0nq9+9HpicqFUu7MFRF3Z3bzVHpP/AFPdXR+BdGdCCw2Zm0zcTkXkQR73Zqe8MBg/3asTgyioDodYNHGb0IHmd/c3D0bzWlbIlnON9IAkyfmRSY86up8C4MtpCIwS7Es8kjY1SyucySNjvJ7u4AAbAVqo0+FZe5Z2da/hQ45cz9DfUY2FK+0q8ZilKUAa/EeHR3ETxTIHjcYZTyI/oQcEEbggEVxrp10JksCkkYea266JtQUs8AWVGIlC5LLgHDgehhnBbttKhOCmsMqqUoVMOS21RzXhlrc3jDqIWiizvNcK0eR/dQnEjnwLaB6+VXjhPR6K27SAtIRhpXwXYeGQAFX81QB6KkqVTQtKVDkWvf1LFFLYUpStJ6KUpQBV+GcKTiAa4vB1yOziGF+1BHGjsqMYz2XlYDUWYEjVpGAN7FBZoi6ERVXfsqoVd+ew2qDi6OzWqKnD5lWJAAsE6GWNQO5JFKyL+0X9VZDx+4j+MWUuPn27pcpjIHI6JfYIztXoHMPKB0Z9xXTrEzRwXaPgRsY8Y+FtyFOGj7QdVIwNTAYCioCRRzbG2+Tjb05PKujdPeIxX8EMa29+StxbvqW0uo2SMsFnKsYxv1bSD1194d0fgRs2nCHds7TXrqqrgkhh1rSyjfGNMYrPOi5PcVXHZ7rVMqWF3euPE5c3GIBzlj/eB/lXpeKwkZEsf76j+ZrusPD78garmCLYdiKAsq+jVJJlu7kq+qvf+y7z/jV/9Ov/AM6j/TLvK/8AiIf9mcQtm634JXl+jR5fXjq1Oat/k34fPFxRTLC0Qa0mI6wBXdRLbjZc6lw2POA5nFdDj4Xd57d5tgjswRqw22ILFhtz3BrLwrgCwSSSl5JppAitJIVLaE1FUUIqoigsxwoGSxJzU4UYweTTb9n06E1NNtkpVA6acOuuKOq2RRYbaQku0kkBluF2HVNGhOI+0C2QNbEfINWXpZKwgVEdozNLDAXU4dFlcK5Q9z6cgHuJz3VKWdokMaRxKERAFVVGAoHIAVcb2srDOI9Iei3EVxLeRzSiLfWjpcFQeYJAE5j8VwVGM45mtPo7ws8RlEcLe94DTzKdoIuZOTsJGAIUc85YjCmu5cQ45BblRNKqs3mJnMkh5AJGMu59Cg1XLHoks1xLMYjbW8w99thpHutgzES3AXzc6jlAcsCNfIpVTopvLMU7CnOopybeOjeTY6M2SzyLcqmi3iTqLBMYAhwuu4A5++YVVyM6EB+WatNfAMbCvtWm4UpSgBSlKAFKUoAUpSgBSlKAFKUoAUpSgBilKUAKUpQApSlAFc8oe3DLlxs0SiaM96SRMskTj0hlB+w7E1ReifSa54hcNDdTOY+uuExGfc50oFKjVBobb10pXp6dO4ZwC3tdXueJIy3nMB239Lue0525kmt+lK8PBSlKAFKUoA//2Q==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data:image/jpeg;base64,/9j/4AAQSkZJRgABAQAAAQABAAD/2wCEAAkGBhQQEBIUEBQVFBQVFxUWFRcYGRgUFhMWFxgVGBQVFxsXHCYeGRkjHhoWIDAgIygqLC8sFx4yNTEqNicrLCkBCQoKDgwOGg8PGikkHyQyKiwsMCotLSosMCwvNC0sLCwsLCwpLi8sLCwsLCwsLCwpLywsLCwsNCwsKS8sLSwsLP/AABEIAQMAwwMBIgACEQEDEQH/xAAcAAEAAgMBAQEAAAAAAAAAAAAABQYDBAcCAQj/xABPEAACAQMCAgUFCwkFBQkBAAABAgMABBESIQUxBhMiQVEHMmFxgRQjMzRCUnORobKzJGJydIKSorHBU2ODk7QVQ1TD0SU1RISUo9LT8Bb/xAAbAQACAwEBAQAAAAAAAAAAAAAABQIDBAYBB//EADQRAAIBAwIDBgQFBAMAAAAAAAABAgMEESExEjJBBVFxgbHwYaHB0RMiNEKRFCMk4RVSYv/aAAwDAQACEQMRAD8A7fSlK8PCpdKvKJDaFoosTXI5oD2Yie+VhnTtvpGWO3Ibjm/RmFrqW7muZJZJuuGHWSWIoGjRsIEcaAM4HgABXzpdBo4nfjOczK378Fu2Ptp0Dz118Dy1W5HtjYE/Z9lKr+rNU5cLxjG3ihZG5nO5lT6JfVFrt7q8g+Au3YDklyouF5588FJfRku32VL2nTuZBi6tdX59swcesxy6HHqUvUZSlFPtKvDd58feTYpsuHC+ltrctoimXrP7J8xTD1xyAP7cYqXrmdzapKumVFdfmsAw+o7Utllgx7mnliA+Rq62L1aJc6R6EK0zpdrwelSLXhqTVRdTplKpNr01uYzieBJlz58DdW2PTFM2PqkPqqZs+m9pIwUyiJz8iYNAxPgvWgB/2SeVM6VxSq8kk/fcTTT2J2lAaVceilKUAKUpQApSlAClKUAKUpQApSlAClKUAc7t/KrJICyWa6dTqMz4J0OyE4EJxup76S+Uy5z2LOHH51y2c+yCqykeiS5Tbs3V2AByAM8jAejZhWSrlBYMU681JogeLcQkuL26llRY2dojoVjIq4hjTZiq5zozyqQ6D/DXv/lvuSVF3nxmf/C+5Ux0MX3269It8/VMP6CkHaOkZ+XqhbRlm8k31X2LTSlK5wailKUAK8yRhlKsAynmCAQfWDsa9UoA1Lfh3U49yyzW2OSxP73/AJThov4alLbpZfQ+esF0viM20uP442P7la1K2Ur6vT2lnx1JKTROweUi1GBciW0Y4+GQiPJ/vo9UX1sOYqxWPEYp01wSJKh+UjK6/WpIqgVC8a4NGIppolEU6xyOksWYpA6oxUloyC245HNNKPa+WlUj/H2/2WKp3nYaVq8MvVmhikRg6uisGByGyAc1i4vx2C0TXczRxKeWtgCxHco5sfQMmnhYb9KjuC9I7a9UtazJKF84Ke0uc41Ke0ucHmKkaAFKUoAUpSgBSlKAFKUoA49xWIJf36hdI90avXrhgct7SSfbWKt3pTFp4reDJOtbaTHcuY2j2/yga0q0R2FtZYmyu3nxmf8AwvuVK9DZPf7lfzIGz7ZxUVefGZ/8L7lSvRD4xP8ARQ/fnrn+0eWfl6oX0f1b8Poi2Vp3xlZ4I4GRGldlLOhkChYpZPNDLuSgHPvrcrBLKVmtMHGZwp9IMNxkUlsoxncQjJZTaHK3PS8LvVO4tZR+aZYGx6mWQEnfbIHpr6wlXz7eUelerlHLJ2Ry3o83nW90oszLCo1SKokUtojaYMAG2dEZXKZwTpPMDIIzURYzyaYI2aW2i0yENHHIxlYSuqj39ZDAhQLIEfftqoOFwetq9j2snomvB/ct4Uz23FIlOHfqzuMSBoTsQP8AeBe8ge2tlGyMjceI3H11q33S6aN5l9zyNGt3FAJAEMehmgRw3bD69TPghcDKDfevFzEjM0os4Ft1lMDSozRXJYS+5yyiFANIckAFwcAnbIFL6nYUf2T/AJRHgN6lR6RxtIBHJdxRtKYo5dUU8MsgZoyg6zrHTtKVUtpBI5nIzsRcPuXjWS3nt5lYEjXFJDq5gdpXbAyPmeNYp9iXK5cPwf3wecDNiud9O+k3WSPbpr6qIhZioYh5G5RsVGyjlgndv0d73aTuxkSVVWSJwjBWLqcokilWKqcFXHMDBzVJ6cSZuoLaJRlsSKi4Blnmd11HkMjSe0eWs5NZbWk4V3CcdV8vf+yygv7iTIThHFprNtdpI0Ld+jGlvQyEFWHrBrX4jcSXDtJLI7ytzkY6m9Qz5q/mrgDuxUhx3o5NZyKkmHYwmdhGrMIlDMrFm+aMZLYA376jabSc46NjpKEtUdX8knSK1eQwm2t4Lsq2mSJAvuhBhnXJJYMMAlckEDI5EDqlfmzoVqPE7Hqz2hcJyO+nDGTPo0a/ZX6TFMKM3OGWLq8FCWEKUpVxSKUpQApSlAClKUAcp6brp4xJg+faQOR6VluEGPRj+dR9SPlCt8cZifPnWJXHhouAc+3WPqqOq+Gwvr85Xbz4zP8A4X3KleiHxif6KH789RV58Zn/AML7lb/RJj7tlHyTbqfWVlP8gx+ukPaCyp++4WUf1j8PoXKtTiEoTqpDuY5AyjftOUkRV2HeWx7RW3WpxFWxGyqXMc0MhUYDMsciswXUQM4B5kUjtJKFeEm8Ya9R0tzKnHmEUJW4gke4dAWbR1NsGieXGEcMc6CoDPkk5ztivPD+mbsk3WwhXi6gKVclLkzzSRI8JK50HRleZOfacp6QWrqVltplEnnh7R3ViN8PoRwTnxzua+HpZw5nErsivHsskkEkbIDkYV5IwQNzyPf6a7+NaEuWafmXmG66aQ5RZoJBqeZ07OvrFtRJJ1qFdi4eFRoPaBKnkQa1peLWMbQXLohmkeUoBcKY43THWtmWRIUk7Sk7Bst3nJqWh6Q8OIj0XFqApZo/fI1KM+oMy5IKsdbfvGtf/ZNk8iMly3WBnOpLsmSRpFiRgz6y7bRxgAEeaKseX1QGa24fbRtKxkfq7dzM0bMOogkcdeWUBcnGssMkgFthnGI/gN1DadXGeIaoVRgkLxJEY0DMg1sVEi6WVgdePNOalrngCuLjTO69e8chGImCyR9VpYZTUR70mVYkc+Wa1rjoBFL1rStM8kqBXfOnUwd36wqo0t5wGhgV0oox30NNbIDS4jfpDd3hOTgWraVGpnaRTGgUfKdiqqB+aK3bHo9K80U0/VxhGR+rTLyMUD6Fkl2AClydKgjI84g7x3ELN2umSWQCdLezkDqmB1kc12VkCNtpzjK8tyBjYjei6RXMc9uk625ilcRF4+sVldlcp2WJGksoXnzYe3mKypK7nnmysfwiyj+Hxfm36Fgt7PEQSYiVtGh2ZQOtG4OocsHJyOW5qm3Pkzto5QViuplc4EaSqkcAwMlmLLIR4bse7HjZ77pTaQErLcwowOCpddQJ7ioOr7KjOK3sF7FrXrXitpY3mUpNEk0Wffl0sF60BNT43GVXnnB0pZepvk0loZPJv0Ptld7iIahDPcJbzdkmaN0jVyzYzIEcSorZ5avGujVjtlUIojChABpC4C6cbacbYx4VkrclhYF7eXkUpSg8FKUoAUpSgBSlKAOY+UX/AL0t/wBUl/HhqHqweUi2AvrV8nJt7hcd2FltSD/Efqqv1fDYX3HOV28+Mz/4X3Kkeinxt/oD+JHUdefGZ/8AC+5W90Xlxe6fnW7n1aZIf+tIr/aYrpfrPfcXOlKVzI6FfdR8TXylABxkYO48DuPqNak3CIHOXhhYjbLRo38xW3SvU2tgI2XozaN51tAf8JB/IUHRu2/sIv3RUlSpqrUW0n/J7lmrZ8LihJMUaISACVABIHIH0Vp9KLpY7Zy0ixuAHh1HBMsbK8Wkc2OtVG3jWh0l6RlG6m2YCQY618BupBGyjO3WH05wNz3A1lU3LHJY82Ylnb1sdzWinCWVUk9d/iOLDsqpdL8Rvhj39X4HX7G6jvoIZomk0NpkXQ7x796NoIzg5BU7ZHKvHGuk0FoPfpBrOdMY7Ur47lX+pwo7yK5BHbKqlU1IpzlVd0U5GDlVYDceivsNuqDsKFzzwMZ9fj7abSuo9Ex3DsqefzSWPgS/COmN/bKFhnCxKSUgeNZY4kJysSttIVUYUdrkNu6r30e8rkblUv0EDEhRKpLQMTgDUT2osn52VHzq5jXx0BBBGQRgjxB5ioQvqkX+bVGit2RbzjiKw+/7n6RpVG8lXSU3Fu1vMS0ttpUMTkywtnqnPiwwUPpQH5VXmncZKSTRyFSEqcnCW6FKUqRAUpSgBSlKAOfeUn41Z/Q3f4lnVaqy+Un41Z/Q3f4lnVaq+GwvuOcrl435VOO/ER+tNv5Gt7o0Py1foZvv29Rt38duP0Lf7r1IdHZQL6MHm0U4HsMDfyBpHffv99BXBYvV7/aXalfGcDGSBk4GTjJ8B4mvtcwOhSlKAFKUoAVXuknSTqj1MBzMR2m5iBTyZvzz8lfadhvIdIb1obd3QhSCgLEZ6tWdUZ8d5UMTjltvmqbxPhnuaTIyY5SDqYl2675Wtj3tgEHx1DwFNLSwnVozuFqo9Pr4I22EKVW4jTqvCfz+Hma0MIQYHpJJ3JJ3LEnmSdya91rXdwVaJVx23wc/NCsxx6dhWzXjT3fU+hwceWPTQUpSokxStLhtx2CHYEq8i5J3OHYDn6MVna8Qc3XPhkZPqHM1Y4Pi4UVRqxcVJvBMdGONe4r2CfOEz1U30MpUEn9Fgj+pT4136vziOHzSjSkRwwILSZjQAjfYjW23gPaK7X5P+KGewiEh1SwZt5TnOXiwNW/zl0P+3T60o1qdL+5FpdMnIdq1aFSvmlJN41x9yx0pStIqFKUoAUpSgDn3lJ+NWf0N3+JZ1WqsvlJ+NWf0N3+JZ1WqvhsL7jnKxd/Hbj9C3+69bnAk/L7c+CXA+tUP9DWvfR4u5T86OA+rHWr/AErZ4JIBe2+fldcB6+rJ/kDSW93n4P0FcX/mr3+0sHSK2SRrVZFV1MzZVgGBxb3BGx2518h4d1XwDvGPmZ1xfuP5v7BWs3GvhLT6Z/8ATXNZqQKT4Eve7Oxs6cZ0sSWdTzwjiTTdaHUBopOrbSSVY6EcMM7jZxsc4xzNSFVjh/FUhub5WJZ2eAxxINckhMCZKINznAy3Lbcip6O3vWBYW0SDuWS4w53/ALuN0G351SdrUm8wjpp6Z6mCdGXHJRWxs1iuLpYwC7AZOFHMsfmqBux9ABNeIuG3s2Ayx2i/KbWLmX1IoAjB/OYtj5pqd4bwSODdQXkIw0rnXKw8NWNl/NUBfRV1Ls+b1m8fN/YlC2lLfQh26PPdqVuMxQMMFAcSyjvDkbRIe8DLEHmm4MNfcINqDDONduezFI2GUqT2YZc8nXYAnZgAc6sgdAqH450gihDRaevmYEC3XDM2f7TPZjj8WfbwzyroLGt/RPMFp1z18S+ra03DD0+JyrjHCOpuYcMWQrKyht2Qjq1Pa5suG2zv6TtSvfE+FmCePWw6ySOWRo01CCEF4gqQq3Jdmz4+A2rxSu+q0qtXjorEXsvX5nV9jOTtU5yy8vX5eiFKUrENzxwVrOPrVu1hV2ldlMsYOpDpxh2XB3ztmrFb8TtI8LC8IJzhYtLMcbkBYgSfVitDo3Hqv7MYziUt+7FM2fZgH2V17NdbZ9ryhRjHgWmmTg+0ey4q4liT11/k53L7paSCOO3kTr5BEJZV0qhIZixjB6xsKrHBCjbmBvXTujHRiOwiZUZneRuslkbnJIQBq0jsqMAAADkBnJ3NH6ddIjaS8OKc1uBNJ6IUUxTHPdtN9h8K6hU53dS4WZvyRi/po0OVeYpSlVAKUpQApSlAHPPKW+LuyHjDd49j2ZquVZvKfgXFgTzPupQfWsTEfw59lVmr4bGC45yucRb8scd3UxH+OavfDPj1n+lN+BLXjiS/ljHxhix7HmzXvh8um7tPTKV/ehmGftpPe7z8H6Cna8Xl6Fr418JafTP/AKa5rDecXihdVkYhmBIAV22BAJOlTgZIG9ZuNfCWn0z/AOmuaj7tXiuhKkbyh4eqIQqNDI5dS2tgApDMM5+SNt6QU0mkn3eHVnaWTapad596J8WeKArb28JYMyPcu7q1wUJBkZOr6xjnbDMNwcYFWDg/HZhcJFcsjiYNoZU6rRIoLdXjU2VZAxBJzmM88jEBwCViswkUK6zy6lB1Y1kSrvgZ2cfVX2+d3u7GKFC7i4jnbHKKFDpkkbO2CHYD08tximMK9SVZQ6e9S/hShk6JJIFBLEAAEknYADcknuFV09LmlGbS3Z1IyJZibeNs8iq6WlYY3yVUHuNYukHEhdMbSIhkBxduNwoH/hgeWt+TD5K5zuwrJRd3f4T4Y7+hgr3Di+GJrN7plbM9xhf7OBepX0ZfUZT7GUHwrLb2yxrpjUKvPAGMnvJ8T6TvWShpPUr1KvMzDKcpbsovSm4El8NGT1URjc8gHZlcKPHC4J7txWhSY5uLvP8AxM32EAUrc1hJdx3/AGXTVO1gl1Wf5FKUqIxJvoHY9bxJX3028LufDXN72gP7IlPsrqVU7yY2BW3lnP8Av5CU+jizGh9rCRvURVh6QcWFpazTcyi9gfOkPZjX2sVFOKceGKicjc1PxKspLv8ATQ5p0zvBdXlx8xF9zL+zq60j9tmGf7sV1roH0pS+tEIJ66JUjnRhpZJNAycd6tuQwyCPUa4hChVQCcnvPzmO7N7SSfbVv8lfEup4iYycLcxEeuSE609uhpf3aha181muj+hr7QsuG1jLrHfz3+Z2SlKU2OZFKUoAUpSgCieVG2BawfJys0ygdxD28pPt7A+s1VKuPlSizFZn5t0Me2C4FU6rqexhueYgOLN+VAd/Ug/VI+f5j66x2vxqz+nH4ctfeMD8sQ93uc/ijP8AMfXWDrStzZEf8VEPYwdT9hNKrxfml4fQUNf5cfL0Lpxr4S0+mb/T3NZq1OkSZazPcLlc+2GcD7SK9XXEEiIDt2m81ACzv+iigsfXjFc4lmMce9WdpYtKk895GWfDNfELxlkeNurtd1IIORKDlXBU+YuO8b77nO9w/o9LGHV7uRlkOZSqCKSXGyqZAxZUAyNKafOO+5zn4PaMJJ5nTQZerVVJBYJGGwW05UElm2BOO89wlalO4nGWIPol07l1MFatJzfC9DHbWyxoqRqERRhVUYAHoArJSlY287mUUpXl3CgltgAST4Abk/VQBzy9YG5utPLr3Hh2gqB/4tVY68rcdZmT+1LS/wCYS4+wgeyvVM3vg+k2cHChCL6JCvsds0rxxRnDyusan5urzn/ZUM37NfKsXk9gDXxJG8cDsvoLvGpPrxkepjVlGPFNJheVHToykt/vodGtLVYo0jjGERVRR4KoAUfUBVF8p1+TLa2+CEw85PyXZMRoo9K62Y+tKv8AVL8qKAwW23b90DS2N1Xq5TIM9wYAD6qZz5X4M5m30qw0zqijVn4df+57m2mzp6qeJmPLsMwjl58hodxWCtnhPR+biLGK2TWM6ZJDtFD39pu9hsdC5PLOBvS23UnUjwrqdLeygqElN4ymj9D0pSukOBFKUoAUpSgCm+U/4C1/Wk/BuKpdW7ysnFvaY/4yD7VlBqo1dT2MNzzIg+NfGIvopPvxVHyj8osv1uD+ZqT443vsI8Vmz7DDitE/DWv6zb/fFLLvnfh9BQ9LuHkXziHDUuECyA4DK40syMGXzSGUgg19suGxQAiJFTPMjzm/SY9pvaTWyKVyXFLHDnQeZewpSlRPBSlKAFKUoA550i4cIrwpb4iUxLKVwWQs7yqcKT2B2RsuBzrSMrr50er0oQ32Ng/VmpXpAf8AtCf6K3/5tRt9cNGusAFR543zp2yRjw3OMb+iugp01OEc74Q5tr+vRilGWnc9TH7vXvEg9ccn9FqU6HcYEfEYSFbDrJCWZWjXMmkxDUy98iIv7XsOCvEiagRkj0g4II3DA9xBwQfECp06UIS4ln35Gmt2rVrQ4JJY8/udUg6UQtHrYsvvJnYEElVRikw25tGwwwHLI8apPlMnlkvYolYIkcOsZXXrMjlXI3GNPVqN8+dy3qP/AP66ZWDTxaijrIrxdoSMexdRvGd1SaPcgZAkAPI9n1x7jdrPHbiCYPJbv1ShsrJJbSjCAhwCWjZYwRz7Jbk2a2OKa0Mn4rWsXhog5OFa1KvJI2QRzCAEjGcIBn25rv3QYp/syyMYAU28OAAAM6F1bDkc5z6a4fmuweSsN/sm2LgjPWsuRjMbTStEfahU+2pW3VGepUlN5m238S2UpStZUKUpQApSlAFG8rR/J7P9dg+7LVSqzeWH4Ph369H+FNVZq6nsYrnmRC8d+Fg/Rm/5NaR+Gtf1m3++K3OOt79AO/TMfZmGtM/DWv6zb/fFLLznfgJ5fqoeXqdGFKClcgOxSlKAFKUoAUpSgCj9JVAv3xzaCFj7HnX/AKVoTRB1ZW5MCD6iMGpbpbFi7jbHnQEZ8dEmcezrB9dRldDbvNKL+Brhyo1uHSlol1ecMq36SEq32jPtrZrRtTpmmTx0yj9oaW+1f4q3qvluTFfCK+0rwDHNCHAVt1Z41Ycsq0iKw28QSK/RyoAAAMAbADYAdwFfnKWULpZjhVeJifACRCT9Vfo6ttvysixSlK0ERSlKAFKUoAoflZjBTh+e67B9q29wR9oFVWrZ5VvMsP1o/wCmuaqdXU9jDc8yIDjvxqD6Kb70Na5+Gtf1m3++K2+NfGIvopPvxVqH4a1/Wbf74pXd878BRL9VDyOjClBSuRHYpSlAClKUAKUpQBVunEWDaydwd42Ph1igp7NSAesioSr3xO162CVNKtqRgFYAgtg6chtueOdc9s27CghgVGlg2dSsvZZWzvkEGnVlPip8Pd9TRSemDWvW0TwP3NqiP7Q1J/Ev21IVqcUgLxNp85cOv6SHUB7cY9tZ4Jg6qy8mAI9RGRW97ItMlKUqJ6eJog6lWGQQQR6DXSfJP0peQSWdw0kkseuZJHbrNUBcKqlm7WpSQN88+dc5r5G7xyJLC5jmjOY5BzXxBHykPIqdiDVtKpwPXY8Z+jKVWOhPTVOIRlXAjuUAMsYOQRy62Mndoyfap2PcTZ6YJ52IClKUAKUpQBzjytyHruFjJwZpyR3EiE4OPEZP1moCp/ytLmfheO6W4PsENQFXQ2MNzzIg+NfGIvopPvxVqH4a1/Wbf74rb418Yi+ik+/FWvGuZbf0XFuR/moP6mld3zvw+gmm8XUPI6GKUFK5EeilKUAKUpQApSlAA1zqRszXORjFxOP/AHGP9a6LXOpJtctw4xh5pSMd4U9WD7dGfbTLs/eRdS3PtR8J6hgjfBu7dWfmlu11ZGOWdWD7KkKxzwK6lWGVYYI//d9NkzQZKVp2U5BMch7ajIP9omcB/X3H0+sVuUNYAUpSvAPsUrIyvE7RyKco6nDIfR4g8iDkEbEEV1noX5QUvCIbjTFc/JHJLjAyWjzybYkx5JHMEjeuS14kjDDB9B8CCNwQRuCDuCNxVtOq4eB40fo6lcl6N+VKS1AS/wBUsI/343liA/tFA98UfPHa8Q25rrEcgZQynIIBB7iDuDW6MlJZRE9UpSpHhzvyqfGOG/p3X4NV2rF5VPjHDf07r8Gq7V8NjDc8/kQfGvjEX0Un34qwRfCwfT2/40dZ+NfGIvopPvxVgi+Fg+nt/wAaOlN5zsS1P1UPGJ0IUoKVyQ+FKUoAUpWG7vEiXVKyoviTjJ8B4n0Dc0JNvCAzViuLpYxl2CjOBnvPcAObH0Des/D+D3V3gxp7mi298mU9Yw7+rhO49cunn5rVbeDdFYLU61DSS4x10p1y4PMA4ARfzUCj0U2t+y6lTWp+VfP37wWKDe5SbqzvTE8sECIiKzlrhmjZgoY9mJFLg7fL0nflXOOFj3iL0op8NyAT/Ov0L0i+J3P0M34bV+fbJNMUY8EQfUoFNHbU6EcQW5fCKWxnpSlQJmveWusDB0upyjD5J/qDyI7xSzuusByNLqcOvzT/AFB5g+FbFeLXgTzSzywkl4YBIYgM9dGjkS6d/PUMjDx5d9TiuLQ8PdK8xyBgCpyCAQR3g8jXqoHopSvLMACScAbk+AHM0AaPGAXUQqcNKSueeEAy7fVt+1XVej/lZQBU4giwclEseTB4DUD2ohyG+pR3sK5bYRl2MzAjUNMYPyY85yR4sd/VirF0W4EL28jRwOpiInuCQCmiM5RGyMdtwNjzVJPCtFKTUlFCWV7Od0qdPWOz+rO6RyhgCpBBAIIOQQdwQRzFfK5ZadD+ITr1vD702NpIWe3txkiOJmJRh80OD1mj5OvT3V9rcNyx+UTo5cXRtJLVVkaB5dSM/V5WSMrkMQeRxtjfNVteil/je2TPfidCP5CurUr1SaKpU4zeWfn/AKRWU8N1CtzA0JMU2nLRuHAeHdTGx9HMA7itQSBZICeQnt8/50ddA8saENYtjs5nQt3BmETID6TobHqrnV1/u/prf8aOl1zrPUQ3UOC8gl/59TpNKGsc9wqDLnGTgcyWPcqgZLN6ACa5NJt4Q4MlYLu+SIL1jY1HCjdmdvmoqgs7ehQTW9ZdHbu53x7ki+c4DzsPzYz2Y/XJk+KCrPwLolBZktGpeVhh5pD1kzjngseS/mqAvoptb9lTnrU0Xz/170LFB9Sr2HR67usEj3JEflOA9ww/Nj8yP1uWPigqy8G6GW1q4kVTJNjHXSsZZf2SdkHoQKPRU5SntG2pUV+RefUtSS2FKE1A8W6eWNqCZrqIEDJVW61wMZyVj1MBy3IxuK0Hpm6Ysw4dfGPOsW1xpwMnV1T6cDvOe6uC2UgaNCO9V5b42GR7K6L0g8o1xNbCaxi023XCKWRmAuFAIJGjBEAcdlZHye2p0jIaqHxXhVohWaymbRK3vkbvi6t5GPKVTnrY2YgCQhtyBqIYEUVo8S06FU60YLO/XTu7/ieaVr9XKOTI36SlT9akg/UK+a5fmR/5jf8A11iwVR7Qt2s8XqbNWTybTBeKxAnGuG4XGcaiDC2PT5pPsqpNHKR5yJ6Qpc/xED7DV78jljF19yZR1lxGEaKVtysUgKuqAdlSGQ5IAJDgVdRX59yVO8o1ZcEHlkV016Ne4btggAhm1Sw45Lkgyx+jDNkeiQDuqCrtfTfoz7vtSiECZD1kLHkHAI0t4KylkJ7tWdyBXJ+M9DeIW0JlNvGcFQFEut2Z2VEVVRMsSSBgGp1aLcsxNSZFO4UEkgAbknYAeJrTKGfGQRFkHfYy43AweSd++527uebhbKDKLy3jumzgAzTWptyMFfe1j1K+RzY5xtsM5zQKwUBjk9/f37b4GTjG+BnngVTJcK31E1/fYhw0nq9+9HpicqFUu7MFRF3Z3bzVHpP/AFPdXR+BdGdCCw2Zm0zcTkXkQR73Zqe8MBg/3asTgyioDodYNHGb0IHmd/c3D0bzWlbIlnON9IAkyfmRSY86up8C4MtpCIwS7Es8kjY1SyucySNjvJ7u4AAbAVqo0+FZe5Z2da/hQ45cz9DfUY2FK+0q8ZilKUAa/EeHR3ETxTIHjcYZTyI/oQcEEbggEVxrp10JksCkkYea266JtQUs8AWVGIlC5LLgHDgehhnBbttKhOCmsMqqUoVMOS21RzXhlrc3jDqIWiizvNcK0eR/dQnEjnwLaB6+VXjhPR6K27SAtIRhpXwXYeGQAFX81QB6KkqVTQtKVDkWvf1LFFLYUpStJ6KUpQBV+GcKTiAa4vB1yOziGF+1BHGjsqMYz2XlYDUWYEjVpGAN7FBZoi6ERVXfsqoVd+ew2qDi6OzWqKnD5lWJAAsE6GWNQO5JFKyL+0X9VZDx+4j+MWUuPn27pcpjIHI6JfYIztXoHMPKB0Z9xXTrEzRwXaPgRsY8Y+FtyFOGj7QdVIwNTAYCioCRRzbG2+Tjb05PKujdPeIxX8EMa29+StxbvqW0uo2SMsFnKsYxv1bSD1194d0fgRs2nCHds7TXrqqrgkhh1rSyjfGNMYrPOi5PcVXHZ7rVMqWF3euPE5c3GIBzlj/eB/lXpeKwkZEsf76j+ZrusPD78garmCLYdiKAsq+jVJJlu7kq+qvf+y7z/jV/9Ov/AM6j/TLvK/8AiIf9mcQtm634JXl+jR5fXjq1Oat/k34fPFxRTLC0Qa0mI6wBXdRLbjZc6lw2POA5nFdDj4Xd57d5tgjswRqw22ILFhtz3BrLwrgCwSSSl5JppAitJIVLaE1FUUIqoigsxwoGSxJzU4UYweTTb9n06E1NNtkpVA6acOuuKOq2RRYbaQku0kkBluF2HVNGhOI+0C2QNbEfINWXpZKwgVEdozNLDAXU4dFlcK5Q9z6cgHuJz3VKWdokMaRxKERAFVVGAoHIAVcb2srDOI9Iei3EVxLeRzSiLfWjpcFQeYJAE5j8VwVGM45mtPo7ws8RlEcLe94DTzKdoIuZOTsJGAIUc85YjCmu5cQ45BblRNKqs3mJnMkh5AJGMu59Cg1XLHoks1xLMYjbW8w99thpHutgzES3AXzc6jlAcsCNfIpVTopvLMU7CnOopybeOjeTY6M2SzyLcqmi3iTqLBMYAhwuu4A5++YVVyM6EB+WatNfAMbCvtWm4UpSgBSlKAFKUoAUpSgBSlKAFKUoAUpSgBilKUAKUpQApSlAFc8oe3DLlxs0SiaM96SRMskTj0hlB+w7E1ReifSa54hcNDdTOY+uuExGfc50oFKjVBobb10pXp6dO4ZwC3tdXueJIy3nMB239Lue0525kmt+lK8PBSlKAFKUoA//2Q=="/>
          <p:cNvSpPr>
            <a:spLocks noChangeAspect="1" noChangeArrowheads="1"/>
          </p:cNvSpPr>
          <p:nvPr/>
        </p:nvSpPr>
        <p:spPr bwMode="auto">
          <a:xfrm>
            <a:off x="215900" y="-2317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312" y="1905000"/>
            <a:ext cx="18573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798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517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Attendance Recovery for “NC”</a:t>
            </a:r>
            <a:endParaRPr lang="en-US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0175" y="1194078"/>
            <a:ext cx="8610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Students do not need permission to recover credit for attendance  averaging 13-16  absences in a class. </a:t>
            </a:r>
          </a:p>
          <a:p>
            <a:endParaRPr lang="en-US" sz="2400" dirty="0"/>
          </a:p>
          <a:p>
            <a:r>
              <a:rPr lang="en-US" sz="2400" dirty="0" smtClean="0"/>
              <a:t>However, absences in a class with 17 requires an appeal.</a:t>
            </a:r>
          </a:p>
          <a:p>
            <a:endParaRPr lang="en-US" sz="2400" dirty="0" smtClean="0"/>
          </a:p>
          <a:p>
            <a:r>
              <a:rPr lang="en-US" sz="2400" dirty="0" smtClean="0"/>
              <a:t>1 hour  of Saturday School </a:t>
            </a:r>
            <a:r>
              <a:rPr lang="en-US" sz="2400" dirty="0"/>
              <a:t> </a:t>
            </a:r>
            <a:r>
              <a:rPr lang="en-US" sz="2400" dirty="0" smtClean="0"/>
              <a:t>=  1 hour of recovery</a:t>
            </a:r>
          </a:p>
          <a:p>
            <a:endParaRPr lang="en-US" sz="2400" dirty="0"/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YOU MUST REGISTER ONLINE </a:t>
            </a:r>
            <a:r>
              <a:rPr lang="en-US" sz="2400" b="1" u="sng" dirty="0" smtClean="0">
                <a:solidFill>
                  <a:srgbClr val="FF0000"/>
                </a:solidFill>
              </a:rPr>
              <a:t>PRIOR TO PARTICIPATING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IN THIS PROGRAM!  </a:t>
            </a:r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		</a:t>
            </a:r>
            <a:endParaRPr lang="en-US" sz="24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215900" y="4933563"/>
            <a:ext cx="7086600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Register at </a:t>
            </a:r>
            <a:r>
              <a:rPr lang="en-US" sz="2400" b="1" u="sng" dirty="0" smtClean="0">
                <a:hlinkClick r:id="rId2"/>
              </a:rPr>
              <a:t>fayar.net/fhsprograms</a:t>
            </a:r>
            <a:r>
              <a:rPr lang="en-US" sz="2400" dirty="0" smtClean="0"/>
              <a:t>,  select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Attendance Recovery Program, 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Attendance Appeal Program</a:t>
            </a:r>
          </a:p>
          <a:p>
            <a:endParaRPr lang="en-US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620" y="4667477"/>
            <a:ext cx="2806055" cy="2101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671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 smtClean="0"/>
              <a:t>Catch-Up</a:t>
            </a:r>
            <a:endParaRPr lang="en-US" sz="8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133600"/>
            <a:ext cx="861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Purpose:     To recover credit for courses with final grades of 55-59%</a:t>
            </a:r>
          </a:p>
          <a:p>
            <a:r>
              <a:rPr lang="en-US" sz="2400" dirty="0" smtClean="0"/>
              <a:t>                            **Highest grade student can earn is a 60%** </a:t>
            </a:r>
          </a:p>
          <a:p>
            <a:endParaRPr lang="en-US" sz="2400" dirty="0"/>
          </a:p>
          <a:p>
            <a:r>
              <a:rPr lang="en-US" sz="2400" dirty="0" smtClean="0"/>
              <a:t>Available January 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-24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on Tuesday or Thursday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TIME:      4:00-6:00 PM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ROOM:   2203N</a:t>
            </a:r>
          </a:p>
          <a:p>
            <a:endParaRPr lang="en-US" sz="2400" dirty="0"/>
          </a:p>
        </p:txBody>
      </p:sp>
      <p:pic>
        <p:nvPicPr>
          <p:cNvPr id="2050" name="Picture 2" descr="http://t1.gstatic.com/images?q=tbn:ANd9GcSkxajEkAgXnIzwLwJSLXNBRvfnDBBq3eYtyBqQTkxDALX-wH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75" y="4075687"/>
            <a:ext cx="2066925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863599" y="5166538"/>
            <a:ext cx="5451475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Sign up: </a:t>
            </a:r>
            <a:r>
              <a:rPr lang="en-US" sz="2400" b="1" u="sng" dirty="0" smtClean="0">
                <a:hlinkClick r:id="rId3"/>
              </a:rPr>
              <a:t>fayar.net/fhsprograms</a:t>
            </a:r>
            <a:r>
              <a:rPr lang="en-US" sz="2400" dirty="0" smtClean="0"/>
              <a:t>, select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CATCH-UP PROGRAM</a:t>
            </a:r>
          </a:p>
        </p:txBody>
      </p:sp>
    </p:spTree>
    <p:extLst>
      <p:ext uri="{BB962C8B-B14F-4D97-AF65-F5344CB8AC3E}">
        <p14:creationId xmlns:p14="http://schemas.microsoft.com/office/powerpoint/2010/main" val="43905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b="1" dirty="0" smtClean="0"/>
              <a:t>Night School</a:t>
            </a:r>
            <a:endParaRPr lang="en-US" sz="8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828800"/>
            <a:ext cx="84391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Purpose:   	To recover credit for failed courses</a:t>
            </a:r>
          </a:p>
          <a:p>
            <a:r>
              <a:rPr lang="en-US" sz="2400" dirty="0" smtClean="0"/>
              <a:t>Cost:		$150 up to 2 courses completed in 9 weeks</a:t>
            </a:r>
          </a:p>
          <a:p>
            <a:r>
              <a:rPr lang="en-US" sz="2400" dirty="0" smtClean="0"/>
              <a:t>		No cost to student with free/reduced lunch status</a:t>
            </a:r>
          </a:p>
          <a:p>
            <a:endParaRPr lang="en-US" sz="2400" dirty="0"/>
          </a:p>
          <a:p>
            <a:r>
              <a:rPr lang="en-US" sz="2400" dirty="0" smtClean="0"/>
              <a:t>January 14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– May 27</a:t>
            </a:r>
            <a:r>
              <a:rPr lang="en-US" sz="2400" baseline="30000" dirty="0" smtClean="0"/>
              <a:t>th</a:t>
            </a:r>
            <a:r>
              <a:rPr lang="en-US" sz="2400" dirty="0"/>
              <a:t> </a:t>
            </a:r>
            <a:r>
              <a:rPr lang="en-US" sz="2400" dirty="0" smtClean="0"/>
              <a:t>on Tuesday/Thursdays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Time:    4:00-6:00 PM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Room:  2203N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dirty="0"/>
              <a:t>	</a:t>
            </a:r>
          </a:p>
        </p:txBody>
      </p:sp>
      <p:pic>
        <p:nvPicPr>
          <p:cNvPr id="3074" name="Picture 2" descr="http://t0.gstatic.com/images?q=tbn:ANd9GcTklsTyy2LWMomIoT68gDk_LqWPPfkGV76PPWfgO2v03bh57ppn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987516"/>
            <a:ext cx="1885950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003300" y="5106620"/>
            <a:ext cx="5410200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Sign up: </a:t>
            </a:r>
            <a:r>
              <a:rPr lang="en-US" sz="2400" b="1" u="sng" dirty="0" smtClean="0">
                <a:hlinkClick r:id="rId3"/>
              </a:rPr>
              <a:t>fayar.net/fhsprograms</a:t>
            </a:r>
            <a:r>
              <a:rPr lang="en-US" sz="2400" b="1" u="sng" dirty="0" smtClean="0"/>
              <a:t>, </a:t>
            </a:r>
            <a:r>
              <a:rPr lang="en-US" sz="2400" dirty="0" smtClean="0"/>
              <a:t>select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NIGHT SCHOOL PROGRAM</a:t>
            </a:r>
          </a:p>
        </p:txBody>
      </p:sp>
    </p:spTree>
    <p:extLst>
      <p:ext uri="{BB962C8B-B14F-4D97-AF65-F5344CB8AC3E}">
        <p14:creationId xmlns:p14="http://schemas.microsoft.com/office/powerpoint/2010/main" val="273934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b="1" dirty="0" smtClean="0"/>
              <a:t>Summer School</a:t>
            </a:r>
            <a:endParaRPr lang="en-US" sz="8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6200" y="1676400"/>
            <a:ext cx="9296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Purpose:   	To recover credit for failed </a:t>
            </a:r>
            <a:r>
              <a:rPr lang="en-US" sz="2400" dirty="0" smtClean="0"/>
              <a:t>courses OR loss of credits, NC</a:t>
            </a:r>
          </a:p>
          <a:p>
            <a:endParaRPr lang="en-US" sz="2400" dirty="0"/>
          </a:p>
          <a:p>
            <a:r>
              <a:rPr lang="en-US" sz="2400" dirty="0"/>
              <a:t>Cost:		$150 </a:t>
            </a:r>
            <a:r>
              <a:rPr lang="en-US" sz="2400" dirty="0" smtClean="0"/>
              <a:t>per course</a:t>
            </a:r>
            <a:endParaRPr lang="en-US" sz="2400" dirty="0"/>
          </a:p>
          <a:p>
            <a:r>
              <a:rPr lang="en-US" sz="2400" dirty="0"/>
              <a:t>		No cost to student with free/reduced lunch status</a:t>
            </a:r>
          </a:p>
          <a:p>
            <a:endParaRPr lang="en-US" sz="2400" dirty="0"/>
          </a:p>
          <a:p>
            <a:r>
              <a:rPr lang="en-US" sz="2400" dirty="0" smtClean="0"/>
              <a:t>Dates, times, and locations will be scheduled after spring break</a:t>
            </a:r>
          </a:p>
          <a:p>
            <a:endParaRPr lang="en-US" sz="2400" dirty="0"/>
          </a:p>
          <a:p>
            <a:r>
              <a:rPr lang="en-US" sz="2400" dirty="0"/>
              <a:t>	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 descr="http://t0.gstatic.com/images?q=tbn:ANd9GcRwnDD-qvkj0mJG7kWCHV0MRpGNt6u_FSPUf-5BAmeQ6uaDmWV8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976" y="4048821"/>
            <a:ext cx="1981200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H="1">
            <a:off x="6418729" y="4093219"/>
            <a:ext cx="1981200" cy="231457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342529" y="4053303"/>
            <a:ext cx="2133600" cy="231457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69900" y="4835007"/>
            <a:ext cx="5181600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Sign up: </a:t>
            </a:r>
            <a:r>
              <a:rPr lang="en-US" sz="2400" b="1" u="sng" dirty="0" smtClean="0">
                <a:hlinkClick r:id="rId3"/>
              </a:rPr>
              <a:t>fayar.net/fhsprograms</a:t>
            </a:r>
            <a:r>
              <a:rPr lang="en-US" sz="2400" b="1" u="sng" dirty="0" smtClean="0"/>
              <a:t>, </a:t>
            </a:r>
            <a:r>
              <a:rPr lang="en-US" sz="2400" dirty="0" smtClean="0"/>
              <a:t>select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SUMMER SCHOOL PROGRAM</a:t>
            </a:r>
          </a:p>
        </p:txBody>
      </p:sp>
    </p:spTree>
    <p:extLst>
      <p:ext uri="{BB962C8B-B14F-4D97-AF65-F5344CB8AC3E}">
        <p14:creationId xmlns:p14="http://schemas.microsoft.com/office/powerpoint/2010/main" val="261731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5425"/>
            <a:ext cx="8991600" cy="20605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Failure to register 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equals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 Admittance into </a:t>
            </a:r>
            <a:r>
              <a:rPr lang="en-US" smtClean="0"/>
              <a:t>the programs!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33600" y="5854700"/>
            <a:ext cx="4953000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4000" b="1" u="sng" dirty="0" smtClean="0">
                <a:hlinkClick r:id="rId2"/>
              </a:rPr>
              <a:t>fayar.net/</a:t>
            </a:r>
            <a:r>
              <a:rPr lang="en-US" sz="4000" b="1" u="sng" dirty="0" err="1" smtClean="0">
                <a:hlinkClick r:id="rId2"/>
              </a:rPr>
              <a:t>fhsprograms</a:t>
            </a:r>
            <a:endParaRPr lang="en-US" sz="4000" dirty="0"/>
          </a:p>
        </p:txBody>
      </p:sp>
      <p:sp>
        <p:nvSpPr>
          <p:cNvPr id="5" name="AutoShape 2" descr="data:image/jpeg;base64,/9j/4AAQSkZJRgABAQAAAQABAAD/2wCEAAkGBxQTEhUUExQWFBQXFxgYGBcXFxcXGhcXGhwYGBcXGBcYHCggGBwlHBcVITEhJSkrLi4uFyAzODMsNygtLisBCgoKDg0OGxAQGywkICQsLDQsLCwsLCwsLCwsLCwsLCwsLDQsLCwsLCwsLCwsLCwsLCwsLCwsLCwsLCwsLCwsLP/AABEIAPwAyAMBIgACEQEDEQH/xAAcAAAABwEBAAAAAAAAAAAAAAAAAQIDBAYHBQj/xABQEAABAwIDBAcCCAkJBwUBAAABAgMRAAQSITEFQVFhBgcTInGBkTKhCBRCUrHB0fAVIyQzQ2KSk+E0U1Ryc4KisvElRJSj0tPjFzVjs8IW/8QAGgEAAgMBAQAAAAAAAAAAAAAAAwQBAgUABv/EADQRAAIBAgQEAwYGAwEBAAAAAAABAgMRBBIhMRNBUWEUMqEFIjNxgfBCkbHB0eEjUvFiFf/aAAwDAQACEQMRAD8AvfWP0/8AwWWB2Hbl4OR+MCMJR2evdVIOM5/q88qOevheX5Cnn+UHTl+KyovhHTjsu6Ywv97cSS1l4iJ86x5uhyk0NUaUZLU2sdeZI/kI/wCI/wDDR/8Arir+gj/iP/FWPA0CuhcSQ/4Wj09Wa6vrzUD/ACIRvHbmeWfZfVS09e2k2OW+LicuQ7HOsXWucjTYdmrKUgMqNG+36noi366tnqTKkXCDwLaT6FKzI3V29ndZezHhldJRycStv0KgAfImvLwSYp1CTxFTxGUWFi+p6mPT3Z39MZ/bpH/qFs3Fh+ONTEznHD2oieUzXl5I57vvlR1HFZdYGHVnqFPT/ZpJHxxnLiSOeRIz8qQesTZoUU/G25AJ+WRA4KwwTyBk15hxUAuu4rJ8DT6s9I3XWtsxGj6ln9Rpw+8pAPrUJfXHs8CQHyZ0DYnWJzVGmevvyrz3jpWOo4siywVLub2/102IjC1cr49xAj1XrTCuu60kfk9xG/8ANT6Y6wwGiVXcWRPgqRuh677P+j3Po1/3KCOu+ykSxcgbzhaMc47SsJiiNTxGVeCpnoU9cmzeL/7r+NO23W/sxRguOI5qaXH+EGvOeGlBNdxWV8FE9QP9YezUiTdtHImEyo5boSCZz01NRB1qbK/pX/JuP+3XmtNKiu4rJWBhzbPQt71v7OQAUF16TmENkQOJ7TCPSuanrttYztrieXZnLxx61htHUcWRdYOkup6j6F9KEbRZU822ptKXC3CikqJCUqJITMe19dHVS6g/5C9mP5SrKM/zbWZO/wDhQo0XdGZWiozaRXPhGgY7LuqmHpVnhiW4TGmLU+mu7HU1r/wj3j2lkncEvK36ktj6qx5s/f7arMZoPQkY8sszRhU+NBpMbqC1RQR9XtdhhFIFuBpS9d0Uah61F2i2RPkErIeYo4PlRJmpdhs9x5WFptSzwSJjxOg86huxZK5FpVXbZHV06qDcLDY+aiFK8z7KfKatezehNqk91ntVZe1ic0k6aeOUaUGVeK0Wpe2hj00+3ZuKHdbWRxCFH6BW47O2IkLKGGEIVEkJShB1jPTjT3xRagsJBUWzhWEkEoOveGoNU48uUWdeK0bRhY2a9/Mu/u1/ZTh2FdGIt3v2FD3GtmSDCVQcKhKVZwrgQrePWlpzE1XxL6FnC6MWRsC6n+Tu/sK+5pLuy3wYLLoP9mv7K2p62UMKlQ22tQSHFnC2CTAle6TkDvJiivnmGUybu2XBghDyVKB5pGfjRFUqNXyg/dTyp6mFPtqQYUCk8FApPoaICt2WhtbPadvbFETHbInPcQrfyrlXPRNh1ntfi6cBn8Y3CYO+SjTM78vGp4sl5oslZepj1HV52l0CASSw4oqGiXMMK5YkgQfKqhtDZ7rBAdbUidJiD4KGR8jV41Iy2LNW3I1GBTSnQN9OoM1exXMnsKAo6Ao6g42/qCuAbS4RAlL+Kd5xISBP7BoVz/g+r/lo/sDHj2wJ9woU1T8qMXFK1VkX4RzGdisA/p0k5x+hKQTp8738KxxCK9AfCAZnZ7SpEJuUTkJModGR89PsrBUih1HZjeDipREIQadw0qKFCuPKKQVSdnbOdfXgZQpxWsDcOKickjma7HRPoqu8JVPZspMKXEknXCkbzEZ6CR4Vr2x9ltWzYbaRhSNTvUfnKVvJ40GpWUdFuWuUnYPVukQq7ViP82gkJj9ZYzPgI8TV4Yt0NpCUJCUgZBIAGWQ0qQv0povIH5xYbQPaWrRI0n3j1pSUpTepAze3jVsG3LnGlpZIThEqVGeQ1jnVJ2v0wfU6tdmtdq0RhwShSiPnEqScJ35ExJg51A6WbZXcXC8TnaNtqWhkgAJ7MGAQBxABk1zCsRyitKnRjBdzRw2DhON6urttyIF80tay6pxa3DqtaipajEZrOegAoWjBRmFKBOuFRT5GNacUqoaNoSSFZc9xo+pSVPDwksy3/I67F9cIb7Ft90MyCW8Zw5EEYfm5gHKrIjp08lktqYYUrBgDxScQERiIBgr/AFst2tVYOQIB9KQVqA+2qNJ7jLwlBLbvp1BtLaDrqA2664tCTkla1KCZzJAJ1ri2d5gyOY5UNqFWKJyO4ffOpFps3uFRGIJwydySqYHuNFVkjLqSnOtamrZd38yS4pJERPGaiG6ct5VbuON4slYFqTPJWEiR41OQtMZj7+Nc/aSCRl7MzznSoT5DGOpqVLNu+Vt0Wuw6yVYUJuGkHCAO1bGFSk5e0j2VGflCPCrmtKXGULhLjDqZSclpV85JB0UJgpIkcKxZloKIB376s2xNrLtkltJJZUoKU3qCoAgLTPsqjKRExBypavh4vWO4lhI1ZLlbuJ6RdE8KlOMAlGZLftFPNI3jlu57q2hAFbBcIQMC2nEutuIDiVjLumZChPdUCkgjlVR6U7Hxy60BjGagPljj/WHv9KXhWd8sy/CjbNFFTFKqKh2TH0aVImmGisZJ7GzfB+aGC8XBkqaTO6AFmBz72fiKKmOoC7XN01H4sBtyeCjiT7wn/DQpmn5TGxXxWdrr7/8Ab2u7i/KUGdye47mfGY8/CsENb718IH4PbJVBFwiBuXKVyCOQznlzrAqFV8xoYJf4vqAGp+xNnm4fbZSYK1ATwTqo+SQT5VAq+9UlgC86+Z7iQhPDEuSrPiAkZfr0CcssWxt7Gk2Ng2y2lppOFCRAH0k8STmTvp27dS02p1w4W06qIMCcoyEkzuGdSGmZC1FQQhAKlKUYCQN5PkfSst6R9KX7oBtRCWUHuoTkDwUufaP3iaBRoOprLY6jTlUlaPLcsfSLp/b27iU2yU3gg9oVYkIBgYQgx3jrO4RvOlT2j1hXDgdSltltt5vs1IAKoB1KVEyDUK12UX1pbSgrcUYSkQJPiSBx1rtXHQu0ZMXW0ENrHtNMIU+UnmoaHlFaEaUI7I6vhZUWru76a3/JFPN8Pm50tjErvaDcN3ieNdHpL0faZabuLa4+MWzqlNhSkFtaXE5lKknWRv5eEwrRYUkR4edXYxha0q0vee30A6xjyzHh9fGoS9mHeQDXaQAKauhUXNCtgqclmmtTnWjpQrCsbsjxqUt8HKPWm32pEfcGuQ+6rNJNRa4tPEyw0cr1XL+GPNoK3JGgOu6N1WvovY9p8cQR/ubixHzmltOp/wApHgTXBt8kiI0H8at/V0+Pj7SSe64FtH++hQAjxipbKRoqNCcr+95vy1KeUTSkJypxy3U2pTaslIUUkfrJOE+8Uw69nhB7x93M1Fgzkoq7Oe0zKiBlHuFSXrdUZLJ5GpdqlKco13n66W+3GlS5AaWCSpNvfnZs7/QZbJs30LcIuG3ApDRyCmlABRTzCionPLLjXQdUSCR5/cVQWn1pfC2yJTE7wrilQESCMvvlfWrpt8FxptTSFHCQpWIJWACpKVEZgAg55wRNIYqnZ50L0LxTjq1d2ZQ+kOzuyeMZIX3k8AflAeBzjgoVFTnVx6b2uK2C06NrBz3gygx4kpqhKcMSMj60WlJzgmLVLU5NG0fB9Ku0vAAMOFmTvCpcwjwIxegoVE+DimXLxRmcLQAkxBLkkjQnIZ7s+JoU5BWVjHxEs1Rss/X0oixa/FhQL6ZXvQcKiIHPMT9tYKa3rr7V+QNCU53CciCSYQ57J0Eb53e/z9cKIoNRXkaGEllo37j01rPVQkfE1nPN9eccENjLl/GsZC61vqle/I15/wC8K/yNUtiY2gMQq53Y6/WQ2tCLYBwhDqVqUgSJwlGHEfle1puNUIoIz1q19Y1q42bd7tS4hwLCWz+iKcAUE56K7pPMc6qrVylXI8KapJKCt0NjA5HSSb111+r/AE2LH0EdA2hbHdjI/aSpI95roo6tncSu0eZaSkEkAlxzCM57NIzMcDVR6PX4Te2sSfylkf8AMSD41G6R3LrG1bh1tcLbunVIM6EOEgRw3Eb8xRBPGYyXE/xPVpX0vs3/AD3HumG22ng1b2oUm0twoN4vadWoy48rmo6DdnkJgcC1dKVA7pzqxdYFmgPt3DIhi8aTcIA0StX55vxSrMjdjipezFMWVgzcuWzd2/dOOhsPDE222ycB7vyllZ9PDPjPp1XC0o7/AL/e5AtGnHXEttIK3FmEpGZJ+yM53ATVit+hLyFrVfBTFu02XXHEQuQNEIIkY5JyOkcxUPpNdjZu0W3LdHZlLbTymdzS1pPaMidElO46Y8oyq0XrrTFptRlCgGnGGrxlM5hD+SgJ1goSB4iosP1/acpxWV2TS+e9n20vpvz6FN6S7OYQy1dWi3FW7ilNkOhPaNuozhWHIgp7w5VTdoNOn8YltfZk4ceA4CrLu44ieU1fuj7If2WGs4f2mwy3xQsoHaLHg2T6V3Nn7bW5c36CMGybNh5jsoHZnD3EDP2nFqCjx045yjPxWKco8NO9nv25frYpvRzopcuvWaXG1N29yvuumIKEpU4vDn3SUIVhxa6iQK7d1ta3W0NoWbCWDYXjaVIR+ltVmG1rB1cJBEn5xzJirHbdKEW9shwqKU3GzUJt0gFSUXNsHGlpSBknNxGfBBndNQ2KwG9k35gYXXLVkcyhRdVPE4YrmyKcK1aN27JNJfV2f5HR6YdFbU3r5O1mWVOOFzsnEqBQXYcgqCgMPfkGNCOdZ7tvZzto8WnQAtMKCgcSVoOaXG1fKQoZg+IMEEVZes0Yvwe8T3nbFoK5qQVDF5gj0rt9H9im7s9lfGEEpTeqaSspUcVrh7XAo70laSgHQDIVIu5Tj5nt96FPvNmXTLKXnrV1tpcYVkQkzBE/NnKJqbZ9D7t8oKgi3tyym4L7ioaS0rQlQ1V+prxgGauFndXabm/vr4upskdugMOlQQ+pRKGWENqyIEDvAbtc1Vz+hrLt9se6sZUSwpt5rfiTOJTUcJSojmvlFdoGeIr1I5b6aXKtt/owuzQl5t9m7YWot9qwrEkLAxYFj5JiSNdDT3Q3ajynRaNjEm4WkFBIgLTJC0E+yqAQTvBg7qjtlaUqSCQhYSFJGisJxJPiNx1zPE1M6KbBW/fMJYOBYX2hVJGEN98qkaTATwlQocrSTTHqmGq0Kb97bqizba2cpdq+kzOAmIjNJCiPHu76zECtxvUS07OqkLk7zIMn31iKBkKQw70aIk8zubT8H+yAZuns5U4hvlCE4tOP4yhUvqDQfiT5kwbgjDGQIbbkg75BH7NHWlDyow8T8ViuvspFg1IBV8YSEmYKe44SY3iBHmK893ahW2fCNuFhm0QMPZqccUcjixpSAnPTDDisuMVhqUVWS964ejN8LKkEkVqPVG/LVw3nktKuXeSU6f3PorMByq7dVV6G7stn9Kggf1k94D0x0DEK9NjGH0kmajcbGYuhgfESFBDmYLSlRCt2IZAEHdWY7Btip65tApKXVoU02SRhVcNOoWlIUYAxhDiQcs1jjWs1yNv9G2blAdbCWrpPygIDoyjHGYUmBCxn47l8NXUfdlsOycm7J2T9O5QehexHXNo2yCClSH0LWkgykNKC1hQ3ezHiRXO24ku3Vyseyt95YVMghTilAg78jV22t0m2gwksvIS26pISbgIAdWjKIeBhWmoz8DVQX7IitByGMPgVNuctrcne/cnbD2slpo21yym7tsWJKFEoW0o+0WnBmmd40J8TNo2R032e12LP4PcDbS1ONlTgdLazqpGM8c9cjnVEIpm99md4I+z66hNlsRgKLjms9Nd2Xt87KU4t5x27u1qOJSVAN4ifnKgf4TkIAyqqdM7kXj5dwBsBKW20DRttAhKRkOZ86g2l0SCMp+qlkEnOpDU6FGdNPWT5X5fJbIf6M9NHNnp7JVuzcIS727ZcBltzCElaVDTIDwqy7X27Z7UaQk3o2ahJxuWptypCniSVOhbZHaSZ1zzmJqj7TswU6gGcv9a5DTZBjQ1ZO5iYrBOjV7F72/tG2RbW9jaum67N1byrgpwJGJJBaaSc4MgnPUb90zYO27UWy7a7ZccbLoeT2asKgsJwEGTmIqkWSATiJ095rqC4HCqSNbA0Yui4ze7v39NjvbS6xbhL2Fllj4uEpSyw60HQ2lICcjkZOHPOK5z3TjaXa9t26mzhCAltKQ2lAzADZlOWeZk865rrwEk8vKm0PiNRU3YKXs+gpvX77lrvuklntJKPwiu5YfQAMbR7RpUCCoMmezUcpwipDHSpm0bQ3svH7aVPPupAU7h9lvCNEazoc+ZJoSLUrkjJOcV3OiGwFvvKAW2jsmy9DmaXcBENlIMkHQ6wDoZFc2LQoql70k3Dpy7fbJl7bP3S3nra1cKCVLwoSpaUb1AKgTnJwjPcBVm6G7GTbtC4U6r444FJ7NJ7rbJyKVfrEgGQd48a6DT6m0KbaUpppSlK7JKlYU4iSQATkJOmnKm7ZOfurPq4q6tEZqOVVWk7JbLf8+pK2m5ht3lHRLThy5JNYkmtj6Rq/I7jP9EvnqDWO12H2YA3HqDYQLS4WPzin8Ksz7KUJKBExqteY48hQpzqDJ+IvZCPjKoM5z2bUyN2g9aFaMPKjExPxZFf+EcSDY5nCfjGW6R2OfofdzrFsMmt5+ES3+TWqssnlDnmgnLOI7ueXDTfhSarLcNQV4oWhNSLR9ba0rbMLQoKSeBGYphIypYyoTHox0N62Tdi4ZbeTotMwNx0Uk8wZHlU9kAH1rN+q7beErtVmAuVtk/OA76fMDEP6p41pSDzrMqQyysMJ3Qp9AVCVpS4kfJWApJ/umuDf9ErRxeIJWwDqGlSkZahK5A8BGldx2daS2MRgZnhrPhVY1Zx0iy0bx1TsVJXQdvtQBcL7LeezGOI3d6Nai3XQBKnYFyoM7iWgVzG8YwImrmRnwptw5jn/rRViqgSU5yVnJ7dv4MU2ps123WEPIU0spSsA5EpV7KhB019CNQadtbhQQCc5/0rVts7LauwlNziKUBQQpBAWjFEwTqAQDhOVU226B3MupbWy4En8XK+zU6DOiVZJOQJBV8rImtCniITXcFhpujO8nZdeRVnbjEYijNsFiPfwqY1sx3GtPZOFSPbAQpWETGeEGBIOdJaUJjMqOgGs+GtEv0NKChNviPTmMW1ulIwmddaeUzAmcuPhr9+dTNlbIduX0sNgY1Ejvd0JgEkqO7IHnWkoZLaGbdRbcFsTgUlAgqzlWepoVSqoasrOrCmlCKX6af9MffcxjCiVb8gTpwiuao7prdA8pt5bzIS06tAStSEpAKU5jugRPOJpjYyE2y3HGkpS45ONWEEqklRMnTMnT7Kp42n0ZmVY1arzO339Ch7B6PKfs1XCXmkYSUJbKu+4UxMAezyn3DOrh2LADXYsJaUhvCpU4lLUSColUZ56GJ15CjuiEjCkADgABv5UTeYFLVcS56LRDSztLM9vp/36huE7qdYJ+/H7ikDcKdZTrSxxz+m1ylNk6DqvChPM4gfoCj5VlU1eusu4OBhvcStZ8UgJH+ZVUSnaCtAA9zduoIn4k/kY+MEg7iezbnPyHrQqL8H578RdIkZOoVGIz3kxODQA4dd8H5tCtCHlRhYn4shXwhgPidtpPb8c47Nc5cNPdWDJrc/hD26Tb2rhPeS6tAzGi04lZa6tp9awkk1Se4zh2lTTJI0o0g0EHKlxQTRSvqLYdUhSVoJStJCkkbiMwa3Po3thF1bpdTAOi0/NWNR4ZyORFYUa7fRDpIbN6Tm0uA4nkNFj9ZPvEjhQa1POtNydEbUpQNZ51l9MX7Qt21qstLWntHXE5LwkkIbSfkjulRI1lI3Gb4XEkApMpIBBGhB0OWoiuX0s6qBtF23uUP9kC22l0FOKQke0g/OjKDllNDwMU6jb5IWx8nGkkubOj0YunLzZdteO/nlBSXCABjwLW2lZ5nCJ5k0twVa7vZrbFkGGhhbbQhKRrASUxJ3nLM76qahnlUYyKjU05k4CblT15MjlGelOJRTkbqUlFKjjYhC1pVKFFJ0kGMuFRbZIbe7ZKUpdOIlwJAUcWapMSZ1M1KdyFMJFSpSWzOsnugrxwqJUrNRMkwMyMt3KB5U1i4U66n6aRhio3ZZWtYUkZ00pca0+moF3OLX/X7/AE1JK1I7xxEk5DSg3pTS1U42a4IKXlnS7Z0QaaW3Opp63QAM48eXP31zO0sZ708ucV2U7kIQn1GM/wCb3VXalbXuu1fccmQpaiP6swn3AVEmtGCtFIWe5tnwfHE9jdiDiDjZJ+SQUqCQOYIVPiKKi+D2fxV3r7bfCPZVpvnjOWkb6FOU/KjDxXxZDnwhEJNrbSO/2xgxonArEMW6Tgy3xyrDEo5VtHwhFn8iEmD25InKR2QBjjmR5njWORQqj94fwlNcJMAo6IUKGOHU2T0euLqexbKgNVEhKRyxGATyFWvZ3VkqQbh4AfNbkndIKlRG/QGrb0F2m09aNpbhKm0hC0b0qHyo4KPenmd9d4ppOpWmnZaFd9yHbWKGkJbQIQhISkTOQ8davGwFgsIz9kYT/dy+yqa6rPKpuy9oqZJiFJOqZjzndVcNWVOpd8weKoyq07LdFg6SOwyRvUQPTM/R76qCk1M2jtBTqgVCAMgBu4+v1VFNdiKqqTujsNRdKnZ7jREfbTiQY4UhQolPQONAQw9RDyZpuMPjSiskz7qIjPOuLCXeNRis8KkLphyuOTHAMq5127nHr9VTcR86gXoPnUl4sjKVT9u5yqICSfvuoyuCIOv8fv5VJYkuLj/X6q43SnaYatV5kKX3Ej+tqfJM+6ukVAnUAazP39azjpRtTt3u7m2jupPzuKvP6AKLRp5pfIHVnljpucxCqXNRF04nOtBxE41Xsbx8H6yi2uHsu+6lGon8WmYI3fnKFO/B8QfiL6pyNyoBMDIhtqTO+ZH7NCmIbGTiHeo2zk/CDb71mrDlDwxRrm0Qkn1PmayGtb+EElfa2hKvxZQ4Ep4LBRjV5hSB/dPGskpep5jVwnwV98wUKKaOKoMj9jeOMrDjSyhY0IPuPEcjlW3dGrp5y1bcfw43AFd0R3TmicznGe7WsLA0HrW4HpJbp7p7VrDlhWy6kgDL5sHxBpfEJtKyKNpPU6ZGcVH2ncdmmRvyHjXMc6UIVPYMu3C9wS2pCZ4KccASnXj5VJQw6tkIfKS4ZJKBASSSUpTOZwghM7450rktrIJTnFyXQ5Dl0SqSTO8zXT2ZfqUcKuEg8tIPGuO5ZuhYBTPMSQRzrrbOtsIJV7R56DWizcco9VyZTolc/XQQROk0z2mX00hu53UATyktaQKacNIecwgb+f01BeKiMwYJG/L+FcTGJKeeEVDNwkcfKTzilEGDwoYPKuJtYdKxlUC8eBkDM0tKO7PGc6gO5aVYmKGXAd0mkNAzl9H3zpxS4SSSABmc8gPqqpbY6VZFDGp1c/6Pfn6USEJTdkROaitRfSvbeEFhs97Rw/qkZo5zInwqnqcpxYJM6k5zrnxptxFaFOCirIQqylJ3EFXGn26jxUpsVeWwOldyPQPUJj/B68Q7nbrwHiMKMXj3pHkaFS+o8j8FpAMw66CM8jMxplkQcuNCjR2M6t8R/MqvwhFntLMRol4zuMlsETO6Bu3+mRVsfwhEH8iO78eN2/sTprurHopep5jWwnwV98xMUdCajvKPlVUrhpzyodUsVuPRfbQurVtYVKwkJcG8OJEKJjj7Q5KFYODXf6H9IlWb06tLgOJ5blD9YSfHMeA61LNHTcpGrrqbTgJ9aUoECjt30rSlaFBSVAEKGhB3ilOxWdYYUrkVxgneRTqGRvmjBjLOaQ46Z+/rUFm29BtaPSm27cDjyg1IkbwfCmFOjTPh9/UVJyuGhUGDTVyxSyBUa4uU4sJUkKOiZEnjlv41BZISMp0jw+/KmbhwRE/fhR3C8jMAVxXX1BClJGNQSSBOpAmJqyVyWtLnTeeATG+N1VranSVlsEJPaLzEJOQOftK0FU/am3nn/bVCT8lOQ895865YMeFOwwv+wpLE20iT9r7XcePeMJ3JTIHnx8TUJoUk0ttdNJJKyF07zux4UFpmklVEpRqthhtWGFp3TT7A30EtiM6dTUuWgOnTs7no3qXP+ymf67v/ANivWhRdSuL8FNyMu0dw5jNOMyeXexDPhRUxHZGRX+JL5sgdfTSTYNKJhSbhOHnKHJHpn5Vgi1Rma9D9drc7MUfmutHTnHlrXnK4XnQqivI0MJO1H6hBZNAikLcgU81pVXoGXvOw1MUWKnHkCDUOCamKuCqtwdiwdHulT1mr8WQps6tq9k8xvSeY8waulp1osqEOtONn9QpWkeuE+6ssKPdSEg1WdCnPVooq84vQ2e36e2J/SkeLbn2Up3p1YgT2uInghwn0w1i1Omg+Dh1f39Ayxc3yX39TUnesq3k4GnV6xOFIPvJA8q4l90/uFfm0NtjdkVH1Jg+m6qSEU+2Ms6t4enHkXhWnLRnTvOkV277T7kcAQj3IioVjdqadQ6PaSrFPHiCeYkedN7qBq6SStYnLzubCm6Q80FpMhSZE8CJiPvnURpE5jTwridX12VtLZiS2ZB4JVJOvMH1q4W1jkDpv0rKrSjSbUmOxleNzINv2IZuHEAd2ZSOSgFAeUx5VAitZ6SbCbWw8rAC6EHCuO93O9A9486ykppzC4qNeLa5CtSllYzFLCaLBSwmm2wMYhijSmgKVVQ6QcUYFFRiqlzfuoh5StnrSR3UXCwk8QUoUfeo5/ZQp/qPYCdmAie+86ozMSCEd3lCBpvmhTcPKjBxHxZfMkddA/wBkPngpk+P41sfX7q8zKSTXqjrQsu22VdoAkhvHGX6MhwnPgEnnwry12WUVSe4xhk3BojLPnUxj2RTBZPrTtsIyqsthijFqeoal7jSgijdTSQOFU5B7a6hlumH0xpUoGjrlKxMqSkjminkin1NA7qWG6s5gY4dojJp0GnOzolIqt0wkacohAilRTRTFOg1DCQd9zS+re0w2ylwJW4YO8pSAke/H6mrUfH31zui1p2doynMHAFHxV3yP8Vdlpmczpu+/30ryGJnxK8n3Y5HREBTn8axzbVn2L7jWgSru5/JPeT7iK2i6tsJncfprOusixwutOj5aSk+KCCPOFe6nvZdTJVydV6r7ZWurxTRUSaAoUK9AAQc0JoqOuODBoxSRSqgk9PdWVqW9l2iSrES3jnk4VOJT5BYHlQqX0Gbw7Osxn/J2dZGZQCdRxmhTi2PPVHebfcZ6w7pLezbtSiUyytIImcSxgRpoMSkgncDXlpSK9I9cV72ey3hnLhQ2MiQJUCZIyT3UqzO+BvivOcUGq9TRwMfcb7jPZ0aGwKWaFCuPZUCKThpVJNQSCKOioE1JwRoxTS3RTeM1OVlHUSH1uAa00q5G7Oo60zT7DEDOrZUlqA4lSbtEMKJqZaW5ccQ2NVqSgeKiB9dMhIqxdA7TtLxBOiEqX6DCn/EoHyoFepkpyl0TGYRfM1VIAEaDdUyMh4CoBVAroIGQgbhp4V4+I1IbebxJPr6VS+sW1xWoV/NuJPkruH3lPpV5dRCD4Gq10lYx2j4/+NR/Z7w/y0xQlkrQfdEbxZj9CaOir1guFRihQFccACjNCgagk9adGzNpbHMyw1moqJPcTqVd4nxzoUfR0H4rb4oxdi3OElSZwjQnMjnR04jzkt2VbrnQo7KdKTAC2isROJPaJAA4d4oPlzrzvXqTpzblzZ92gJKyWHMKUiSVYSUgAAyZAry0KBV3NTAv3Gu4UUVKNJIoQ8CiJo6QuuObBipBRvOdEVUBVgbdwlRSQmncNJw1NyriN0825upMUEormRFOL0HSqrv1Z28F506QGxzPtK//AB61RIrWegtj2dm3lmuVn+8e7/hCazfac8lBrq0v3/YZpay1O4dc67ATA0FcppBKgOYrr152AWq9hC9CORri3SMaFpicSVD1BHpXZdPdPga5iTyFdJ2dyaezMJFCluDM+J+mk17IXBQoGhXHBigaIUZqCT1p0buUuWlu4kYUqZbUAREApECKFI6KqJsrYkFJ7BqQVYiO4nIqOvjQpxHnJbsnXwV2a8AleFWETEqgwJ3ZxnXkMEDKRllqK9h1Gu7BpwEONNuA6haEqB8QRVZwzDGHxHCvpe55GJpJNeq1dFbE5mytSf7Br/ponuiVioQbO2j+xbHvCaHwn1G/Hx6HlSaQqvVQ6G7P0+JW37lv6cOdO2/RWxQoKRZ2yVDRQZbBHgQmuVJkPHxfI8nwKGVevPwSx/MNfu0fZRHZLEz2DUxE9mjThpzPrU8LuV8ev9fU8hijNesbjovZORjtLdUCBLLeQ4DLSmR0N2f/AEK2/ct/ZXcInx0bbHlWKMJr1SroXs8/7lbfuUD6BRDoXs/+hW37pH2VHCfUnx0Oh5aSgkgDMkwBxJyArb7a3S22hsaISlI8EgAfRV/s+jVm0ZbtbdB4pabB46gTU/4sj5if2RSOM9nSxGVKVrdi8faUV+H1M6Y9oeP0V0TVzTbIBkISDGoSJ9akUnD2G1vP0/siXtJN6R9f6KE40ooMJKvAE/VUBVmsZlCwP6qvsrTKFXfsOL/H6f2QvabX4fU8ckiimvY0UFJByIkVscLuV/8Aof8An1/o8cTR169vbBp0Q6024NIWhKhHgoVy/wD+M2f/AEK2/ct/ZUcLuSvaC5xPK00Jr1jadHbRv83asIyIlLSAYOomJjM100NgAAAADQQMq7hdzn7QXKPqRditLRbspc/OJabC857wSArOBOc5wKFTaFHMxn//2Q==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data:image/jpeg;base64,/9j/4AAQSkZJRgABAQAAAQABAAD/2wCEAAkGBxQTEhUUExQWFBQXFxgYGBcXFxcXGhcXGhwYGBcXGBcYHCggGBwlHBcVITEhJSkrLi4uFyAzODMsNygtLisBCgoKDg0OGxAQGywkICQsLDQsLCwsLCwsLCwsLCwsLCwsLDQsLCwsLCwsLCwsLCwsLCwsLCwsLCwsLCwsLCwsLP/AABEIAPwAyAMBIgACEQEDEQH/xAAcAAAABwEBAAAAAAAAAAAAAAAAAQIDBAYHBQj/xABQEAABAwIDBAcCCAkJBwUBAAABAgMRAAQSITEFQVFhBgcTInGBkTKhCBRCUrHB0fAVIyQzQ2KSk+E0U1Ryc4KisvElRJSj0tPjFzVjs8IW/8QAGgEAAgMBAQAAAAAAAAAAAAAAAwQBAgUABv/EADQRAAIBAgQEAwYGAwEBAAAAAAABAgMRBBIhMRNBUWEUMqEFIjNxgfBCkbHB0eEjUvFiFf/aAAwDAQACEQMRAD8AvfWP0/8AwWWB2Hbl4OR+MCMJR2evdVIOM5/q88qOevheX5Cnn+UHTl+KyovhHTjsu6Ywv97cSS1l4iJ86x5uhyk0NUaUZLU2sdeZI/kI/wCI/wDDR/8Arir+gj/iP/FWPA0CuhcSQ/4Wj09Wa6vrzUD/ACIRvHbmeWfZfVS09e2k2OW+LicuQ7HOsXWucjTYdmrKUgMqNG+36noi366tnqTKkXCDwLaT6FKzI3V29ndZezHhldJRycStv0KgAfImvLwSYp1CTxFTxGUWFi+p6mPT3Z39MZ/bpH/qFs3Fh+ONTEznHD2oieUzXl5I57vvlR1HFZdYGHVnqFPT/ZpJHxxnLiSOeRIz8qQesTZoUU/G25AJ+WRA4KwwTyBk15hxUAuu4rJ8DT6s9I3XWtsxGj6ln9Rpw+8pAPrUJfXHs8CQHyZ0DYnWJzVGmevvyrz3jpWOo4siywVLub2/102IjC1cr49xAj1XrTCuu60kfk9xG/8ANT6Y6wwGiVXcWRPgqRuh677P+j3Po1/3KCOu+ykSxcgbzhaMc47SsJiiNTxGVeCpnoU9cmzeL/7r+NO23W/sxRguOI5qaXH+EGvOeGlBNdxWV8FE9QP9YezUiTdtHImEyo5boSCZz01NRB1qbK/pX/JuP+3XmtNKiu4rJWBhzbPQt71v7OQAUF16TmENkQOJ7TCPSuanrttYztrieXZnLxx61htHUcWRdYOkup6j6F9KEbRZU822ptKXC3CikqJCUqJITMe19dHVS6g/5C9mP5SrKM/zbWZO/wDhQo0XdGZWiozaRXPhGgY7LuqmHpVnhiW4TGmLU+mu7HU1r/wj3j2lkncEvK36ktj6qx5s/f7arMZoPQkY8sszRhU+NBpMbqC1RQR9XtdhhFIFuBpS9d0Uah61F2i2RPkErIeYo4PlRJmpdhs9x5WFptSzwSJjxOg86huxZK5FpVXbZHV06qDcLDY+aiFK8z7KfKatezehNqk91ntVZe1ic0k6aeOUaUGVeK0Wpe2hj00+3ZuKHdbWRxCFH6BW47O2IkLKGGEIVEkJShB1jPTjT3xRagsJBUWzhWEkEoOveGoNU48uUWdeK0bRhY2a9/Mu/u1/ZTh2FdGIt3v2FD3GtmSDCVQcKhKVZwrgQrePWlpzE1XxL6FnC6MWRsC6n+Tu/sK+5pLuy3wYLLoP9mv7K2p62UMKlQ22tQSHFnC2CTAle6TkDvJiivnmGUybu2XBghDyVKB5pGfjRFUqNXyg/dTyp6mFPtqQYUCk8FApPoaICt2WhtbPadvbFETHbInPcQrfyrlXPRNh1ntfi6cBn8Y3CYO+SjTM78vGp4sl5oslZepj1HV52l0CASSw4oqGiXMMK5YkgQfKqhtDZ7rBAdbUidJiD4KGR8jV41Iy2LNW3I1GBTSnQN9OoM1exXMnsKAo6Ao6g42/qCuAbS4RAlL+Kd5xISBP7BoVz/g+r/lo/sDHj2wJ9woU1T8qMXFK1VkX4RzGdisA/p0k5x+hKQTp8738KxxCK9AfCAZnZ7SpEJuUTkJModGR89PsrBUih1HZjeDipREIQadw0qKFCuPKKQVSdnbOdfXgZQpxWsDcOKickjma7HRPoqu8JVPZspMKXEknXCkbzEZ6CR4Vr2x9ltWzYbaRhSNTvUfnKVvJ40GpWUdFuWuUnYPVukQq7ViP82gkJj9ZYzPgI8TV4Yt0NpCUJCUgZBIAGWQ0qQv0povIH5xYbQPaWrRI0n3j1pSUpTepAze3jVsG3LnGlpZIThEqVGeQ1jnVJ2v0wfU6tdmtdq0RhwShSiPnEqScJ35ExJg51A6WbZXcXC8TnaNtqWhkgAJ7MGAQBxABk1zCsRyitKnRjBdzRw2DhON6urttyIF80tay6pxa3DqtaipajEZrOegAoWjBRmFKBOuFRT5GNacUqoaNoSSFZc9xo+pSVPDwksy3/I67F9cIb7Ft90MyCW8Zw5EEYfm5gHKrIjp08lktqYYUrBgDxScQERiIBgr/AFst2tVYOQIB9KQVqA+2qNJ7jLwlBLbvp1BtLaDrqA2664tCTkla1KCZzJAJ1ri2d5gyOY5UNqFWKJyO4ffOpFps3uFRGIJwydySqYHuNFVkjLqSnOtamrZd38yS4pJERPGaiG6ct5VbuON4slYFqTPJWEiR41OQtMZj7+Nc/aSCRl7MzznSoT5DGOpqVLNu+Vt0Wuw6yVYUJuGkHCAO1bGFSk5e0j2VGflCPCrmtKXGULhLjDqZSclpV85JB0UJgpIkcKxZloKIB376s2xNrLtkltJJZUoKU3qCoAgLTPsqjKRExBypavh4vWO4lhI1ZLlbuJ6RdE8KlOMAlGZLftFPNI3jlu57q2hAFbBcIQMC2nEutuIDiVjLumZChPdUCkgjlVR6U7Hxy60BjGagPljj/WHv9KXhWd8sy/CjbNFFTFKqKh2TH0aVImmGisZJ7GzfB+aGC8XBkqaTO6AFmBz72fiKKmOoC7XN01H4sBtyeCjiT7wn/DQpmn5TGxXxWdrr7/8Ab2u7i/KUGdye47mfGY8/CsENb718IH4PbJVBFwiBuXKVyCOQznlzrAqFV8xoYJf4vqAGp+xNnm4fbZSYK1ATwTqo+SQT5VAq+9UlgC86+Z7iQhPDEuSrPiAkZfr0CcssWxt7Gk2Ng2y2lppOFCRAH0k8STmTvp27dS02p1w4W06qIMCcoyEkzuGdSGmZC1FQQhAKlKUYCQN5PkfSst6R9KX7oBtRCWUHuoTkDwUufaP3iaBRoOprLY6jTlUlaPLcsfSLp/b27iU2yU3gg9oVYkIBgYQgx3jrO4RvOlT2j1hXDgdSltltt5vs1IAKoB1KVEyDUK12UX1pbSgrcUYSkQJPiSBx1rtXHQu0ZMXW0ENrHtNMIU+UnmoaHlFaEaUI7I6vhZUWru76a3/JFPN8Pm50tjErvaDcN3ieNdHpL0faZabuLa4+MWzqlNhSkFtaXE5lKknWRv5eEwrRYUkR4edXYxha0q0vee30A6xjyzHh9fGoS9mHeQDXaQAKauhUXNCtgqclmmtTnWjpQrCsbsjxqUt8HKPWm32pEfcGuQ+6rNJNRa4tPEyw0cr1XL+GPNoK3JGgOu6N1WvovY9p8cQR/ubixHzmltOp/wApHgTXBt8kiI0H8at/V0+Pj7SSe64FtH++hQAjxipbKRoqNCcr+95vy1KeUTSkJypxy3U2pTaslIUUkfrJOE+8Uw69nhB7x93M1Fgzkoq7Oe0zKiBlHuFSXrdUZLJ5GpdqlKco13n66W+3GlS5AaWCSpNvfnZs7/QZbJs30LcIuG3ApDRyCmlABRTzCionPLLjXQdUSCR5/cVQWn1pfC2yJTE7wrilQESCMvvlfWrpt8FxptTSFHCQpWIJWACpKVEZgAg55wRNIYqnZ50L0LxTjq1d2ZQ+kOzuyeMZIX3k8AflAeBzjgoVFTnVx6b2uK2C06NrBz3gygx4kpqhKcMSMj60WlJzgmLVLU5NG0fB9Ku0vAAMOFmTvCpcwjwIxegoVE+DimXLxRmcLQAkxBLkkjQnIZ7s+JoU5BWVjHxEs1Rss/X0oixa/FhQL6ZXvQcKiIHPMT9tYKa3rr7V+QNCU53CciCSYQ57J0Eb53e/z9cKIoNRXkaGEllo37j01rPVQkfE1nPN9eccENjLl/GsZC61vqle/I15/wC8K/yNUtiY2gMQq53Y6/WQ2tCLYBwhDqVqUgSJwlGHEfle1puNUIoIz1q19Y1q42bd7tS4hwLCWz+iKcAUE56K7pPMc6qrVylXI8KapJKCt0NjA5HSSb111+r/AE2LH0EdA2hbHdjI/aSpI95roo6tncSu0eZaSkEkAlxzCM57NIzMcDVR6PX4Te2sSfylkf8AMSD41G6R3LrG1bh1tcLbunVIM6EOEgRw3Eb8xRBPGYyXE/xPVpX0vs3/AD3HumG22ng1b2oUm0twoN4vadWoy48rmo6DdnkJgcC1dKVA7pzqxdYFmgPt3DIhi8aTcIA0StX55vxSrMjdjipezFMWVgzcuWzd2/dOOhsPDE222ycB7vyllZ9PDPjPp1XC0o7/AL/e5AtGnHXEttIK3FmEpGZJ+yM53ATVit+hLyFrVfBTFu02XXHEQuQNEIIkY5JyOkcxUPpNdjZu0W3LdHZlLbTymdzS1pPaMidElO46Y8oyq0XrrTFptRlCgGnGGrxlM5hD+SgJ1goSB4iosP1/acpxWV2TS+e9n20vpvz6FN6S7OYQy1dWi3FW7ilNkOhPaNuozhWHIgp7w5VTdoNOn8YltfZk4ceA4CrLu44ieU1fuj7If2WGs4f2mwy3xQsoHaLHg2T6V3Nn7bW5c36CMGybNh5jsoHZnD3EDP2nFqCjx045yjPxWKco8NO9nv25frYpvRzopcuvWaXG1N29yvuumIKEpU4vDn3SUIVhxa6iQK7d1ta3W0NoWbCWDYXjaVIR+ltVmG1rB1cJBEn5xzJirHbdKEW9shwqKU3GzUJt0gFSUXNsHGlpSBknNxGfBBndNQ2KwG9k35gYXXLVkcyhRdVPE4YrmyKcK1aN27JNJfV2f5HR6YdFbU3r5O1mWVOOFzsnEqBQXYcgqCgMPfkGNCOdZ7tvZzto8WnQAtMKCgcSVoOaXG1fKQoZg+IMEEVZes0Yvwe8T3nbFoK5qQVDF5gj0rt9H9im7s9lfGEEpTeqaSspUcVrh7XAo70laSgHQDIVIu5Tj5nt96FPvNmXTLKXnrV1tpcYVkQkzBE/NnKJqbZ9D7t8oKgi3tyym4L7ioaS0rQlQ1V+prxgGauFndXabm/vr4upskdugMOlQQ+pRKGWENqyIEDvAbtc1Vz+hrLt9se6sZUSwpt5rfiTOJTUcJSojmvlFdoGeIr1I5b6aXKtt/owuzQl5t9m7YWot9qwrEkLAxYFj5JiSNdDT3Q3ajynRaNjEm4WkFBIgLTJC0E+yqAQTvBg7qjtlaUqSCQhYSFJGisJxJPiNx1zPE1M6KbBW/fMJYOBYX2hVJGEN98qkaTATwlQocrSTTHqmGq0Kb97bqizba2cpdq+kzOAmIjNJCiPHu76zECtxvUS07OqkLk7zIMn31iKBkKQw70aIk8zubT8H+yAZuns5U4hvlCE4tOP4yhUvqDQfiT5kwbgjDGQIbbkg75BH7NHWlDyow8T8ViuvspFg1IBV8YSEmYKe44SY3iBHmK893ahW2fCNuFhm0QMPZqccUcjixpSAnPTDDisuMVhqUVWS964ejN8LKkEkVqPVG/LVw3nktKuXeSU6f3PorMByq7dVV6G7stn9Kggf1k94D0x0DEK9NjGH0kmajcbGYuhgfESFBDmYLSlRCt2IZAEHdWY7Btip65tApKXVoU02SRhVcNOoWlIUYAxhDiQcs1jjWs1yNv9G2blAdbCWrpPygIDoyjHGYUmBCxn47l8NXUfdlsOycm7J2T9O5QehexHXNo2yCClSH0LWkgykNKC1hQ3ezHiRXO24ku3Vyseyt95YVMghTilAg78jV22t0m2gwksvIS26pISbgIAdWjKIeBhWmoz8DVQX7IitByGMPgVNuctrcne/cnbD2slpo21yym7tsWJKFEoW0o+0WnBmmd40J8TNo2R032e12LP4PcDbS1ONlTgdLazqpGM8c9cjnVEIpm99md4I+z66hNlsRgKLjms9Nd2Xt87KU4t5x27u1qOJSVAN4ifnKgf4TkIAyqqdM7kXj5dwBsBKW20DRttAhKRkOZ86g2l0SCMp+qlkEnOpDU6FGdNPWT5X5fJbIf6M9NHNnp7JVuzcIS727ZcBltzCElaVDTIDwqy7X27Z7UaQk3o2ahJxuWptypCniSVOhbZHaSZ1zzmJqj7TswU6gGcv9a5DTZBjQ1ZO5iYrBOjV7F72/tG2RbW9jaum67N1byrgpwJGJJBaaSc4MgnPUb90zYO27UWy7a7ZccbLoeT2asKgsJwEGTmIqkWSATiJ095rqC4HCqSNbA0Yui4ze7v39NjvbS6xbhL2Fllj4uEpSyw60HQ2lICcjkZOHPOK5z3TjaXa9t26mzhCAltKQ2lAzADZlOWeZk865rrwEk8vKm0PiNRU3YKXs+gpvX77lrvuklntJKPwiu5YfQAMbR7RpUCCoMmezUcpwipDHSpm0bQ3svH7aVPPupAU7h9lvCNEazoc+ZJoSLUrkjJOcV3OiGwFvvKAW2jsmy9DmaXcBENlIMkHQ6wDoZFc2LQoql70k3Dpy7fbJl7bP3S3nra1cKCVLwoSpaUb1AKgTnJwjPcBVm6G7GTbtC4U6r444FJ7NJ7rbJyKVfrEgGQd48a6DT6m0KbaUpppSlK7JKlYU4iSQATkJOmnKm7ZOfurPq4q6tEZqOVVWk7JbLf8+pK2m5ht3lHRLThy5JNYkmtj6Rq/I7jP9EvnqDWO12H2YA3HqDYQLS4WPzin8Ksz7KUJKBExqteY48hQpzqDJ+IvZCPjKoM5z2bUyN2g9aFaMPKjExPxZFf+EcSDY5nCfjGW6R2OfofdzrFsMmt5+ES3+TWqssnlDnmgnLOI7ueXDTfhSarLcNQV4oWhNSLR9ba0rbMLQoKSeBGYphIypYyoTHox0N62Tdi4ZbeTotMwNx0Uk8wZHlU9kAH1rN+q7beErtVmAuVtk/OA76fMDEP6p41pSDzrMqQyysMJ3Qp9AVCVpS4kfJWApJ/umuDf9ErRxeIJWwDqGlSkZahK5A8BGldx2daS2MRgZnhrPhVY1Zx0iy0bx1TsVJXQdvtQBcL7LeezGOI3d6Nai3XQBKnYFyoM7iWgVzG8YwImrmRnwptw5jn/rRViqgSU5yVnJ7dv4MU2ps123WEPIU0spSsA5EpV7KhB019CNQadtbhQQCc5/0rVts7LauwlNziKUBQQpBAWjFEwTqAQDhOVU226B3MupbWy4En8XK+zU6DOiVZJOQJBV8rImtCniITXcFhpujO8nZdeRVnbjEYijNsFiPfwqY1sx3GtPZOFSPbAQpWETGeEGBIOdJaUJjMqOgGs+GtEv0NKChNviPTmMW1ulIwmddaeUzAmcuPhr9+dTNlbIduX0sNgY1Ejvd0JgEkqO7IHnWkoZLaGbdRbcFsTgUlAgqzlWepoVSqoasrOrCmlCKX6af9MffcxjCiVb8gTpwiuao7prdA8pt5bzIS06tAStSEpAKU5jugRPOJpjYyE2y3HGkpS45ONWEEqklRMnTMnT7Kp42n0ZmVY1arzO339Ch7B6PKfs1XCXmkYSUJbKu+4UxMAezyn3DOrh2LADXYsJaUhvCpU4lLUSColUZ56GJ15CjuiEjCkADgABv5UTeYFLVcS56LRDSztLM9vp/36huE7qdYJ+/H7ikDcKdZTrSxxz+m1ylNk6DqvChPM4gfoCj5VlU1eusu4OBhvcStZ8UgJH+ZVUSnaCtAA9zduoIn4k/kY+MEg7iezbnPyHrQqL8H578RdIkZOoVGIz3kxODQA4dd8H5tCtCHlRhYn4shXwhgPidtpPb8c47Nc5cNPdWDJrc/hD26Tb2rhPeS6tAzGi04lZa6tp9awkk1Se4zh2lTTJI0o0g0EHKlxQTRSvqLYdUhSVoJStJCkkbiMwa3Po3thF1bpdTAOi0/NWNR4ZyORFYUa7fRDpIbN6Tm0uA4nkNFj9ZPvEjhQa1POtNydEbUpQNZ51l9MX7Qt21qstLWntHXE5LwkkIbSfkjulRI1lI3Gb4XEkApMpIBBGhB0OWoiuX0s6qBtF23uUP9kC22l0FOKQke0g/OjKDllNDwMU6jb5IWx8nGkkubOj0YunLzZdteO/nlBSXCABjwLW2lZ5nCJ5k0twVa7vZrbFkGGhhbbQhKRrASUxJ3nLM76qahnlUYyKjU05k4CblT15MjlGelOJRTkbqUlFKjjYhC1pVKFFJ0kGMuFRbZIbe7ZKUpdOIlwJAUcWapMSZ1M1KdyFMJFSpSWzOsnugrxwqJUrNRMkwMyMt3KB5U1i4U66n6aRhio3ZZWtYUkZ00pca0+moF3OLX/X7/AE1JK1I7xxEk5DSg3pTS1U42a4IKXlnS7Z0QaaW3Opp63QAM48eXP31zO0sZ708ucV2U7kIQn1GM/wCb3VXalbXuu1fccmQpaiP6swn3AVEmtGCtFIWe5tnwfHE9jdiDiDjZJ+SQUqCQOYIVPiKKi+D2fxV3r7bfCPZVpvnjOWkb6FOU/KjDxXxZDnwhEJNrbSO/2xgxonArEMW6Tgy3xyrDEo5VtHwhFn8iEmD25InKR2QBjjmR5njWORQqj94fwlNcJMAo6IUKGOHU2T0euLqexbKgNVEhKRyxGATyFWvZ3VkqQbh4AfNbkndIKlRG/QGrb0F2m09aNpbhKm0hC0b0qHyo4KPenmd9d4ppOpWmnZaFd9yHbWKGkJbQIQhISkTOQ8davGwFgsIz9kYT/dy+yqa6rPKpuy9oqZJiFJOqZjzndVcNWVOpd8weKoyq07LdFg6SOwyRvUQPTM/R76qCk1M2jtBTqgVCAMgBu4+v1VFNdiKqqTujsNRdKnZ7jREfbTiQY4UhQolPQONAQw9RDyZpuMPjSiskz7qIjPOuLCXeNRis8KkLphyuOTHAMq5127nHr9VTcR86gXoPnUl4sjKVT9u5yqICSfvuoyuCIOv8fv5VJYkuLj/X6q43SnaYatV5kKX3Ej+tqfJM+6ukVAnUAazP39azjpRtTt3u7m2jupPzuKvP6AKLRp5pfIHVnljpucxCqXNRF04nOtBxE41Xsbx8H6yi2uHsu+6lGon8WmYI3fnKFO/B8QfiL6pyNyoBMDIhtqTO+ZH7NCmIbGTiHeo2zk/CDb71mrDlDwxRrm0Qkn1PmayGtb+EElfa2hKvxZQ4Ep4LBRjV5hSB/dPGskpep5jVwnwV98wUKKaOKoMj9jeOMrDjSyhY0IPuPEcjlW3dGrp5y1bcfw43AFd0R3TmicznGe7WsLA0HrW4HpJbp7p7VrDlhWy6kgDL5sHxBpfEJtKyKNpPU6ZGcVH2ncdmmRvyHjXMc6UIVPYMu3C9wS2pCZ4KccASnXj5VJQw6tkIfKS4ZJKBASSSUpTOZwghM7450rktrIJTnFyXQ5Dl0SqSTO8zXT2ZfqUcKuEg8tIPGuO5ZuhYBTPMSQRzrrbOtsIJV7R56DWizcco9VyZTolc/XQQROk0z2mX00hu53UATyktaQKacNIecwgb+f01BeKiMwYJG/L+FcTGJKeeEVDNwkcfKTzilEGDwoYPKuJtYdKxlUC8eBkDM0tKO7PGc6gO5aVYmKGXAd0mkNAzl9H3zpxS4SSSABmc8gPqqpbY6VZFDGp1c/6Pfn6USEJTdkROaitRfSvbeEFhs97Rw/qkZo5zInwqnqcpxYJM6k5zrnxptxFaFOCirIQqylJ3EFXGn26jxUpsVeWwOldyPQPUJj/B68Q7nbrwHiMKMXj3pHkaFS+o8j8FpAMw66CM8jMxplkQcuNCjR2M6t8R/MqvwhFntLMRol4zuMlsETO6Bu3+mRVsfwhEH8iO78eN2/sTprurHopep5jWwnwV98xMUdCajvKPlVUrhpzyodUsVuPRfbQurVtYVKwkJcG8OJEKJjj7Q5KFYODXf6H9IlWb06tLgOJ5blD9YSfHMeA61LNHTcpGrrqbTgJ9aUoECjt30rSlaFBSVAEKGhB3ilOxWdYYUrkVxgneRTqGRvmjBjLOaQ46Z+/rUFm29BtaPSm27cDjyg1IkbwfCmFOjTPh9/UVJyuGhUGDTVyxSyBUa4uU4sJUkKOiZEnjlv41BZISMp0jw+/KmbhwRE/fhR3C8jMAVxXX1BClJGNQSSBOpAmJqyVyWtLnTeeATG+N1VranSVlsEJPaLzEJOQOftK0FU/am3nn/bVCT8lOQ895865YMeFOwwv+wpLE20iT9r7XcePeMJ3JTIHnx8TUJoUk0ttdNJJKyF07zux4UFpmklVEpRqthhtWGFp3TT7A30EtiM6dTUuWgOnTs7no3qXP+ymf67v/ANivWhRdSuL8FNyMu0dw5jNOMyeXexDPhRUxHZGRX+JL5sgdfTSTYNKJhSbhOHnKHJHpn5Vgi1Rma9D9drc7MUfmutHTnHlrXnK4XnQqivI0MJO1H6hBZNAikLcgU81pVXoGXvOw1MUWKnHkCDUOCamKuCqtwdiwdHulT1mr8WQps6tq9k8xvSeY8waulp1osqEOtONn9QpWkeuE+6ssKPdSEg1WdCnPVooq84vQ2e36e2J/SkeLbn2Up3p1YgT2uInghwn0w1i1Omg+Dh1f39Ayxc3yX39TUnesq3k4GnV6xOFIPvJA8q4l90/uFfm0NtjdkVH1Jg+m6qSEU+2Ms6t4enHkXhWnLRnTvOkV277T7kcAQj3IioVjdqadQ6PaSrFPHiCeYkedN7qBq6SStYnLzubCm6Q80FpMhSZE8CJiPvnURpE5jTwridX12VtLZiS2ZB4JVJOvMH1q4W1jkDpv0rKrSjSbUmOxleNzINv2IZuHEAd2ZSOSgFAeUx5VAitZ6SbCbWw8rAC6EHCuO93O9A9486ykppzC4qNeLa5CtSllYzFLCaLBSwmm2wMYhijSmgKVVQ6QcUYFFRiqlzfuoh5StnrSR3UXCwk8QUoUfeo5/ZQp/qPYCdmAie+86ozMSCEd3lCBpvmhTcPKjBxHxZfMkddA/wBkPngpk+P41sfX7q8zKSTXqjrQsu22VdoAkhvHGX6MhwnPgEnnwry12WUVSe4xhk3BojLPnUxj2RTBZPrTtsIyqsthijFqeoal7jSgijdTSQOFU5B7a6hlumH0xpUoGjrlKxMqSkjminkin1NA7qWG6s5gY4dojJp0GnOzolIqt0wkacohAilRTRTFOg1DCQd9zS+re0w2ylwJW4YO8pSAke/H6mrUfH31zui1p2doynMHAFHxV3yP8Vdlpmczpu+/30ryGJnxK8n3Y5HREBTn8axzbVn2L7jWgSru5/JPeT7iK2i6tsJncfprOusixwutOj5aSk+KCCPOFe6nvZdTJVydV6r7ZWurxTRUSaAoUK9AAQc0JoqOuODBoxSRSqgk9PdWVqW9l2iSrES3jnk4VOJT5BYHlQqX0Gbw7Osxn/J2dZGZQCdRxmhTi2PPVHebfcZ6w7pLezbtSiUyytIImcSxgRpoMSkgncDXlpSK9I9cV72ey3hnLhQ2MiQJUCZIyT3UqzO+BvivOcUGq9TRwMfcb7jPZ0aGwKWaFCuPZUCKThpVJNQSCKOioE1JwRoxTS3RTeM1OVlHUSH1uAa00q5G7Oo60zT7DEDOrZUlqA4lSbtEMKJqZaW5ccQ2NVqSgeKiB9dMhIqxdA7TtLxBOiEqX6DCn/EoHyoFepkpyl0TGYRfM1VIAEaDdUyMh4CoBVAroIGQgbhp4V4+I1IbebxJPr6VS+sW1xWoV/NuJPkruH3lPpV5dRCD4Gq10lYx2j4/+NR/Z7w/y0xQlkrQfdEbxZj9CaOir1guFRihQFccACjNCgagk9adGzNpbHMyw1moqJPcTqVd4nxzoUfR0H4rb4oxdi3OElSZwjQnMjnR04jzkt2VbrnQo7KdKTAC2isROJPaJAA4d4oPlzrzvXqTpzblzZ92gJKyWHMKUiSVYSUgAAyZAry0KBV3NTAv3Gu4UUVKNJIoQ8CiJo6QuuObBipBRvOdEVUBVgbdwlRSQmncNJw1NyriN0825upMUEormRFOL0HSqrv1Z28F506QGxzPtK//AB61RIrWegtj2dm3lmuVn+8e7/hCazfac8lBrq0v3/YZpay1O4dc67ATA0FcppBKgOYrr152AWq9hC9CORri3SMaFpicSVD1BHpXZdPdPga5iTyFdJ2dyaezMJFCluDM+J+mk17IXBQoGhXHBigaIUZqCT1p0buUuWlu4kYUqZbUAREApECKFI6KqJsrYkFJ7BqQVYiO4nIqOvjQpxHnJbsnXwV2a8AleFWETEqgwJ3ZxnXkMEDKRllqK9h1Gu7BpwEONNuA6haEqB8QRVZwzDGHxHCvpe55GJpJNeq1dFbE5mytSf7Br/ponuiVioQbO2j+xbHvCaHwn1G/Hx6HlSaQqvVQ6G7P0+JW37lv6cOdO2/RWxQoKRZ2yVDRQZbBHgQmuVJkPHxfI8nwKGVevPwSx/MNfu0fZRHZLEz2DUxE9mjThpzPrU8LuV8ev9fU8hijNesbjovZORjtLdUCBLLeQ4DLSmR0N2f/AEK2/ct/ZXcInx0bbHlWKMJr1SroXs8/7lbfuUD6BRDoXs/+hW37pH2VHCfUnx0Oh5aSgkgDMkwBxJyArb7a3S22hsaISlI8EgAfRV/s+jVm0ZbtbdB4pabB46gTU/4sj5if2RSOM9nSxGVKVrdi8faUV+H1M6Y9oeP0V0TVzTbIBkISDGoSJ9akUnD2G1vP0/siXtJN6R9f6KE40ooMJKvAE/VUBVmsZlCwP6qvsrTKFXfsOL/H6f2QvabX4fU8ckiimvY0UFJByIkVscLuV/8Aof8An1/o8cTR169vbBp0Q6024NIWhKhHgoVy/wD+M2f/AEK2/ct/ZUcLuSvaC5xPK00Jr1jadHbRv83asIyIlLSAYOomJjM100NgAAAADQQMq7hdzn7QXKPqRditLRbspc/OJabC857wSArOBOc5wKFTaFHMxn//2Q=="/>
          <p:cNvSpPr>
            <a:spLocks noChangeAspect="1" noChangeArrowheads="1"/>
          </p:cNvSpPr>
          <p:nvPr/>
        </p:nvSpPr>
        <p:spPr bwMode="auto">
          <a:xfrm>
            <a:off x="215900" y="-2317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data:image/jpeg;base64,/9j/4AAQSkZJRgABAQAAAQABAAD/2wCEAAkGBxQTEhUUExQWFBQXFxgYGBcXFxcXGhcXGhwYGBcXGBcYHCggGBwlHBcVITEhJSkrLi4uFyAzODMsNygtLisBCgoKDg0OGxAQGywkICQsLDQsLCwsLCwsLCwsLCwsLCwsLDQsLCwsLCwsLCwsLCwsLCwsLCwsLCwsLCwsLCwsLP/AABEIAPwAyAMBIgACEQEDEQH/xAAcAAAABwEBAAAAAAAAAAAAAAAAAQIDBAYHBQj/xABQEAABAwIDBAcCCAkJBwUBAAABAgMRAAQSITEFQVFhBgcTInGBkTKhCBRCUrHB0fAVIyQzQ2KSk+E0U1Ryc4KisvElRJSj0tPjFzVjs8IW/8QAGgEAAgMBAQAAAAAAAAAAAAAAAwQBAgUABv/EADQRAAIBAgQEAwYGAwEBAAAAAAABAgMRBBIhMRNBUWEUMqEFIjNxgfBCkbHB0eEjUvFiFf/aAAwDAQACEQMRAD8AvfWP0/8AwWWB2Hbl4OR+MCMJR2evdVIOM5/q88qOevheX5Cnn+UHTl+KyovhHTjsu6Ywv97cSS1l4iJ86x5uhyk0NUaUZLU2sdeZI/kI/wCI/wDDR/8Arir+gj/iP/FWPA0CuhcSQ/4Wj09Wa6vrzUD/ACIRvHbmeWfZfVS09e2k2OW+LicuQ7HOsXWucjTYdmrKUgMqNG+36noi366tnqTKkXCDwLaT6FKzI3V29ndZezHhldJRycStv0KgAfImvLwSYp1CTxFTxGUWFi+p6mPT3Z39MZ/bpH/qFs3Fh+ONTEznHD2oieUzXl5I57vvlR1HFZdYGHVnqFPT/ZpJHxxnLiSOeRIz8qQesTZoUU/G25AJ+WRA4KwwTyBk15hxUAuu4rJ8DT6s9I3XWtsxGj6ln9Rpw+8pAPrUJfXHs8CQHyZ0DYnWJzVGmevvyrz3jpWOo4siywVLub2/102IjC1cr49xAj1XrTCuu60kfk9xG/8ANT6Y6wwGiVXcWRPgqRuh677P+j3Po1/3KCOu+ykSxcgbzhaMc47SsJiiNTxGVeCpnoU9cmzeL/7r+NO23W/sxRguOI5qaXH+EGvOeGlBNdxWV8FE9QP9YezUiTdtHImEyo5boSCZz01NRB1qbK/pX/JuP+3XmtNKiu4rJWBhzbPQt71v7OQAUF16TmENkQOJ7TCPSuanrttYztrieXZnLxx61htHUcWRdYOkup6j6F9KEbRZU822ptKXC3CikqJCUqJITMe19dHVS6g/5C9mP5SrKM/zbWZO/wDhQo0XdGZWiozaRXPhGgY7LuqmHpVnhiW4TGmLU+mu7HU1r/wj3j2lkncEvK36ktj6qx5s/f7arMZoPQkY8sszRhU+NBpMbqC1RQR9XtdhhFIFuBpS9d0Uah61F2i2RPkErIeYo4PlRJmpdhs9x5WFptSzwSJjxOg86huxZK5FpVXbZHV06qDcLDY+aiFK8z7KfKatezehNqk91ntVZe1ic0k6aeOUaUGVeK0Wpe2hj00+3ZuKHdbWRxCFH6BW47O2IkLKGGEIVEkJShB1jPTjT3xRagsJBUWzhWEkEoOveGoNU48uUWdeK0bRhY2a9/Mu/u1/ZTh2FdGIt3v2FD3GtmSDCVQcKhKVZwrgQrePWlpzE1XxL6FnC6MWRsC6n+Tu/sK+5pLuy3wYLLoP9mv7K2p62UMKlQ22tQSHFnC2CTAle6TkDvJiivnmGUybu2XBghDyVKB5pGfjRFUqNXyg/dTyp6mFPtqQYUCk8FApPoaICt2WhtbPadvbFETHbInPcQrfyrlXPRNh1ntfi6cBn8Y3CYO+SjTM78vGp4sl5oslZepj1HV52l0CASSw4oqGiXMMK5YkgQfKqhtDZ7rBAdbUidJiD4KGR8jV41Iy2LNW3I1GBTSnQN9OoM1exXMnsKAo6Ao6g42/qCuAbS4RAlL+Kd5xISBP7BoVz/g+r/lo/sDHj2wJ9woU1T8qMXFK1VkX4RzGdisA/p0k5x+hKQTp8738KxxCK9AfCAZnZ7SpEJuUTkJModGR89PsrBUih1HZjeDipREIQadw0qKFCuPKKQVSdnbOdfXgZQpxWsDcOKickjma7HRPoqu8JVPZspMKXEknXCkbzEZ6CR4Vr2x9ltWzYbaRhSNTvUfnKVvJ40GpWUdFuWuUnYPVukQq7ViP82gkJj9ZYzPgI8TV4Yt0NpCUJCUgZBIAGWQ0qQv0povIH5xYbQPaWrRI0n3j1pSUpTepAze3jVsG3LnGlpZIThEqVGeQ1jnVJ2v0wfU6tdmtdq0RhwShSiPnEqScJ35ExJg51A6WbZXcXC8TnaNtqWhkgAJ7MGAQBxABk1zCsRyitKnRjBdzRw2DhON6urttyIF80tay6pxa3DqtaipajEZrOegAoWjBRmFKBOuFRT5GNacUqoaNoSSFZc9xo+pSVPDwksy3/I67F9cIb7Ft90MyCW8Zw5EEYfm5gHKrIjp08lktqYYUrBgDxScQERiIBgr/AFst2tVYOQIB9KQVqA+2qNJ7jLwlBLbvp1BtLaDrqA2664tCTkla1KCZzJAJ1ri2d5gyOY5UNqFWKJyO4ffOpFps3uFRGIJwydySqYHuNFVkjLqSnOtamrZd38yS4pJERPGaiG6ct5VbuON4slYFqTPJWEiR41OQtMZj7+Nc/aSCRl7MzznSoT5DGOpqVLNu+Vt0Wuw6yVYUJuGkHCAO1bGFSk5e0j2VGflCPCrmtKXGULhLjDqZSclpV85JB0UJgpIkcKxZloKIB376s2xNrLtkltJJZUoKU3qCoAgLTPsqjKRExBypavh4vWO4lhI1ZLlbuJ6RdE8KlOMAlGZLftFPNI3jlu57q2hAFbBcIQMC2nEutuIDiVjLumZChPdUCkgjlVR6U7Hxy60BjGagPljj/WHv9KXhWd8sy/CjbNFFTFKqKh2TH0aVImmGisZJ7GzfB+aGC8XBkqaTO6AFmBz72fiKKmOoC7XN01H4sBtyeCjiT7wn/DQpmn5TGxXxWdrr7/8Ab2u7i/KUGdye47mfGY8/CsENb718IH4PbJVBFwiBuXKVyCOQznlzrAqFV8xoYJf4vqAGp+xNnm4fbZSYK1ATwTqo+SQT5VAq+9UlgC86+Z7iQhPDEuSrPiAkZfr0CcssWxt7Gk2Ng2y2lppOFCRAH0k8STmTvp27dS02p1w4W06qIMCcoyEkzuGdSGmZC1FQQhAKlKUYCQN5PkfSst6R9KX7oBtRCWUHuoTkDwUufaP3iaBRoOprLY6jTlUlaPLcsfSLp/b27iU2yU3gg9oVYkIBgYQgx3jrO4RvOlT2j1hXDgdSltltt5vs1IAKoB1KVEyDUK12UX1pbSgrcUYSkQJPiSBx1rtXHQu0ZMXW0ENrHtNMIU+UnmoaHlFaEaUI7I6vhZUWru76a3/JFPN8Pm50tjErvaDcN3ieNdHpL0faZabuLa4+MWzqlNhSkFtaXE5lKknWRv5eEwrRYUkR4edXYxha0q0vee30A6xjyzHh9fGoS9mHeQDXaQAKauhUXNCtgqclmmtTnWjpQrCsbsjxqUt8HKPWm32pEfcGuQ+6rNJNRa4tPEyw0cr1XL+GPNoK3JGgOu6N1WvovY9p8cQR/ubixHzmltOp/wApHgTXBt8kiI0H8at/V0+Pj7SSe64FtH++hQAjxipbKRoqNCcr+95vy1KeUTSkJypxy3U2pTaslIUUkfrJOE+8Uw69nhB7x93M1Fgzkoq7Oe0zKiBlHuFSXrdUZLJ5GpdqlKco13n66W+3GlS5AaWCSpNvfnZs7/QZbJs30LcIuG3ApDRyCmlABRTzCionPLLjXQdUSCR5/cVQWn1pfC2yJTE7wrilQESCMvvlfWrpt8FxptTSFHCQpWIJWACpKVEZgAg55wRNIYqnZ50L0LxTjq1d2ZQ+kOzuyeMZIX3k8AflAeBzjgoVFTnVx6b2uK2C06NrBz3gygx4kpqhKcMSMj60WlJzgmLVLU5NG0fB9Ku0vAAMOFmTvCpcwjwIxegoVE+DimXLxRmcLQAkxBLkkjQnIZ7s+JoU5BWVjHxEs1Rss/X0oixa/FhQL6ZXvQcKiIHPMT9tYKa3rr7V+QNCU53CciCSYQ57J0Eb53e/z9cKIoNRXkaGEllo37j01rPVQkfE1nPN9eccENjLl/GsZC61vqle/I15/wC8K/yNUtiY2gMQq53Y6/WQ2tCLYBwhDqVqUgSJwlGHEfle1puNUIoIz1q19Y1q42bd7tS4hwLCWz+iKcAUE56K7pPMc6qrVylXI8KapJKCt0NjA5HSSb111+r/AE2LH0EdA2hbHdjI/aSpI95roo6tncSu0eZaSkEkAlxzCM57NIzMcDVR6PX4Te2sSfylkf8AMSD41G6R3LrG1bh1tcLbunVIM6EOEgRw3Eb8xRBPGYyXE/xPVpX0vs3/AD3HumG22ng1b2oUm0twoN4vadWoy48rmo6DdnkJgcC1dKVA7pzqxdYFmgPt3DIhi8aTcIA0StX55vxSrMjdjipezFMWVgzcuWzd2/dOOhsPDE222ycB7vyllZ9PDPjPp1XC0o7/AL/e5AtGnHXEttIK3FmEpGZJ+yM53ATVit+hLyFrVfBTFu02XXHEQuQNEIIkY5JyOkcxUPpNdjZu0W3LdHZlLbTymdzS1pPaMidElO46Y8oyq0XrrTFptRlCgGnGGrxlM5hD+SgJ1goSB4iosP1/acpxWV2TS+e9n20vpvz6FN6S7OYQy1dWi3FW7ilNkOhPaNuozhWHIgp7w5VTdoNOn8YltfZk4ceA4CrLu44ieU1fuj7If2WGs4f2mwy3xQsoHaLHg2T6V3Nn7bW5c36CMGybNh5jsoHZnD3EDP2nFqCjx045yjPxWKco8NO9nv25frYpvRzopcuvWaXG1N29yvuumIKEpU4vDn3SUIVhxa6iQK7d1ta3W0NoWbCWDYXjaVIR+ltVmG1rB1cJBEn5xzJirHbdKEW9shwqKU3GzUJt0gFSUXNsHGlpSBknNxGfBBndNQ2KwG9k35gYXXLVkcyhRdVPE4YrmyKcK1aN27JNJfV2f5HR6YdFbU3r5O1mWVOOFzsnEqBQXYcgqCgMPfkGNCOdZ7tvZzto8WnQAtMKCgcSVoOaXG1fKQoZg+IMEEVZes0Yvwe8T3nbFoK5qQVDF5gj0rt9H9im7s9lfGEEpTeqaSspUcVrh7XAo70laSgHQDIVIu5Tj5nt96FPvNmXTLKXnrV1tpcYVkQkzBE/NnKJqbZ9D7t8oKgi3tyym4L7ioaS0rQlQ1V+prxgGauFndXabm/vr4upskdugMOlQQ+pRKGWENqyIEDvAbtc1Vz+hrLt9se6sZUSwpt5rfiTOJTUcJSojmvlFdoGeIr1I5b6aXKtt/owuzQl5t9m7YWot9qwrEkLAxYFj5JiSNdDT3Q3ajynRaNjEm4WkFBIgLTJC0E+yqAQTvBg7qjtlaUqSCQhYSFJGisJxJPiNx1zPE1M6KbBW/fMJYOBYX2hVJGEN98qkaTATwlQocrSTTHqmGq0Kb97bqizba2cpdq+kzOAmIjNJCiPHu76zECtxvUS07OqkLk7zIMn31iKBkKQw70aIk8zubT8H+yAZuns5U4hvlCE4tOP4yhUvqDQfiT5kwbgjDGQIbbkg75BH7NHWlDyow8T8ViuvspFg1IBV8YSEmYKe44SY3iBHmK893ahW2fCNuFhm0QMPZqccUcjixpSAnPTDDisuMVhqUVWS964ejN8LKkEkVqPVG/LVw3nktKuXeSU6f3PorMByq7dVV6G7stn9Kggf1k94D0x0DEK9NjGH0kmajcbGYuhgfESFBDmYLSlRCt2IZAEHdWY7Btip65tApKXVoU02SRhVcNOoWlIUYAxhDiQcs1jjWs1yNv9G2blAdbCWrpPygIDoyjHGYUmBCxn47l8NXUfdlsOycm7J2T9O5QehexHXNo2yCClSH0LWkgykNKC1hQ3ezHiRXO24ku3Vyseyt95YVMghTilAg78jV22t0m2gwksvIS26pISbgIAdWjKIeBhWmoz8DVQX7IitByGMPgVNuctrcne/cnbD2slpo21yym7tsWJKFEoW0o+0WnBmmd40J8TNo2R032e12LP4PcDbS1ONlTgdLazqpGM8c9cjnVEIpm99md4I+z66hNlsRgKLjms9Nd2Xt87KU4t5x27u1qOJSVAN4ifnKgf4TkIAyqqdM7kXj5dwBsBKW20DRttAhKRkOZ86g2l0SCMp+qlkEnOpDU6FGdNPWT5X5fJbIf6M9NHNnp7JVuzcIS727ZcBltzCElaVDTIDwqy7X27Z7UaQk3o2ahJxuWptypCniSVOhbZHaSZ1zzmJqj7TswU6gGcv9a5DTZBjQ1ZO5iYrBOjV7F72/tG2RbW9jaum67N1byrgpwJGJJBaaSc4MgnPUb90zYO27UWy7a7ZccbLoeT2asKgsJwEGTmIqkWSATiJ095rqC4HCqSNbA0Yui4ze7v39NjvbS6xbhL2Fllj4uEpSyw60HQ2lICcjkZOHPOK5z3TjaXa9t26mzhCAltKQ2lAzADZlOWeZk865rrwEk8vKm0PiNRU3YKXs+gpvX77lrvuklntJKPwiu5YfQAMbR7RpUCCoMmezUcpwipDHSpm0bQ3svH7aVPPupAU7h9lvCNEazoc+ZJoSLUrkjJOcV3OiGwFvvKAW2jsmy9DmaXcBENlIMkHQ6wDoZFc2LQoql70k3Dpy7fbJl7bP3S3nra1cKCVLwoSpaUb1AKgTnJwjPcBVm6G7GTbtC4U6r444FJ7NJ7rbJyKVfrEgGQd48a6DT6m0KbaUpppSlK7JKlYU4iSQATkJOmnKm7ZOfurPq4q6tEZqOVVWk7JbLf8+pK2m5ht3lHRLThy5JNYkmtj6Rq/I7jP9EvnqDWO12H2YA3HqDYQLS4WPzin8Ksz7KUJKBExqteY48hQpzqDJ+IvZCPjKoM5z2bUyN2g9aFaMPKjExPxZFf+EcSDY5nCfjGW6R2OfofdzrFsMmt5+ES3+TWqssnlDnmgnLOI7ueXDTfhSarLcNQV4oWhNSLR9ba0rbMLQoKSeBGYphIypYyoTHox0N62Tdi4ZbeTotMwNx0Uk8wZHlU9kAH1rN+q7beErtVmAuVtk/OA76fMDEP6p41pSDzrMqQyysMJ3Qp9AVCVpS4kfJWApJ/umuDf9ErRxeIJWwDqGlSkZahK5A8BGldx2daS2MRgZnhrPhVY1Zx0iy0bx1TsVJXQdvtQBcL7LeezGOI3d6Nai3XQBKnYFyoM7iWgVzG8YwImrmRnwptw5jn/rRViqgSU5yVnJ7dv4MU2ps123WEPIU0spSsA5EpV7KhB019CNQadtbhQQCc5/0rVts7LauwlNziKUBQQpBAWjFEwTqAQDhOVU226B3MupbWy4En8XK+zU6DOiVZJOQJBV8rImtCniITXcFhpujO8nZdeRVnbjEYijNsFiPfwqY1sx3GtPZOFSPbAQpWETGeEGBIOdJaUJjMqOgGs+GtEv0NKChNviPTmMW1ulIwmddaeUzAmcuPhr9+dTNlbIduX0sNgY1Ejvd0JgEkqO7IHnWkoZLaGbdRbcFsTgUlAgqzlWepoVSqoasrOrCmlCKX6af9MffcxjCiVb8gTpwiuao7prdA8pt5bzIS06tAStSEpAKU5jugRPOJpjYyE2y3HGkpS45ONWEEqklRMnTMnT7Kp42n0ZmVY1arzO339Ch7B6PKfs1XCXmkYSUJbKu+4UxMAezyn3DOrh2LADXYsJaUhvCpU4lLUSColUZ56GJ15CjuiEjCkADgABv5UTeYFLVcS56LRDSztLM9vp/36huE7qdYJ+/H7ikDcKdZTrSxxz+m1ylNk6DqvChPM4gfoCj5VlU1eusu4OBhvcStZ8UgJH+ZVUSnaCtAA9zduoIn4k/kY+MEg7iezbnPyHrQqL8H578RdIkZOoVGIz3kxODQA4dd8H5tCtCHlRhYn4shXwhgPidtpPb8c47Nc5cNPdWDJrc/hD26Tb2rhPeS6tAzGi04lZa6tp9awkk1Se4zh2lTTJI0o0g0EHKlxQTRSvqLYdUhSVoJStJCkkbiMwa3Po3thF1bpdTAOi0/NWNR4ZyORFYUa7fRDpIbN6Tm0uA4nkNFj9ZPvEjhQa1POtNydEbUpQNZ51l9MX7Qt21qstLWntHXE5LwkkIbSfkjulRI1lI3Gb4XEkApMpIBBGhB0OWoiuX0s6qBtF23uUP9kC22l0FOKQke0g/OjKDllNDwMU6jb5IWx8nGkkubOj0YunLzZdteO/nlBSXCABjwLW2lZ5nCJ5k0twVa7vZrbFkGGhhbbQhKRrASUxJ3nLM76qahnlUYyKjU05k4CblT15MjlGelOJRTkbqUlFKjjYhC1pVKFFJ0kGMuFRbZIbe7ZKUpdOIlwJAUcWapMSZ1M1KdyFMJFSpSWzOsnugrxwqJUrNRMkwMyMt3KB5U1i4U66n6aRhio3ZZWtYUkZ00pca0+moF3OLX/X7/AE1JK1I7xxEk5DSg3pTS1U42a4IKXlnS7Z0QaaW3Opp63QAM48eXP31zO0sZ708ucV2U7kIQn1GM/wCb3VXalbXuu1fccmQpaiP6swn3AVEmtGCtFIWe5tnwfHE9jdiDiDjZJ+SQUqCQOYIVPiKKi+D2fxV3r7bfCPZVpvnjOWkb6FOU/KjDxXxZDnwhEJNrbSO/2xgxonArEMW6Tgy3xyrDEo5VtHwhFn8iEmD25InKR2QBjjmR5njWORQqj94fwlNcJMAo6IUKGOHU2T0euLqexbKgNVEhKRyxGATyFWvZ3VkqQbh4AfNbkndIKlRG/QGrb0F2m09aNpbhKm0hC0b0qHyo4KPenmd9d4ppOpWmnZaFd9yHbWKGkJbQIQhISkTOQ8davGwFgsIz9kYT/dy+yqa6rPKpuy9oqZJiFJOqZjzndVcNWVOpd8weKoyq07LdFg6SOwyRvUQPTM/R76qCk1M2jtBTqgVCAMgBu4+v1VFNdiKqqTujsNRdKnZ7jREfbTiQY4UhQolPQONAQw9RDyZpuMPjSiskz7qIjPOuLCXeNRis8KkLphyuOTHAMq5127nHr9VTcR86gXoPnUl4sjKVT9u5yqICSfvuoyuCIOv8fv5VJYkuLj/X6q43SnaYatV5kKX3Ej+tqfJM+6ukVAnUAazP39azjpRtTt3u7m2jupPzuKvP6AKLRp5pfIHVnljpucxCqXNRF04nOtBxE41Xsbx8H6yi2uHsu+6lGon8WmYI3fnKFO/B8QfiL6pyNyoBMDIhtqTO+ZH7NCmIbGTiHeo2zk/CDb71mrDlDwxRrm0Qkn1PmayGtb+EElfa2hKvxZQ4Ep4LBRjV5hSB/dPGskpep5jVwnwV98wUKKaOKoMj9jeOMrDjSyhY0IPuPEcjlW3dGrp5y1bcfw43AFd0R3TmicznGe7WsLA0HrW4HpJbp7p7VrDlhWy6kgDL5sHxBpfEJtKyKNpPU6ZGcVH2ncdmmRvyHjXMc6UIVPYMu3C9wS2pCZ4KccASnXj5VJQw6tkIfKS4ZJKBASSSUpTOZwghM7450rktrIJTnFyXQ5Dl0SqSTO8zXT2ZfqUcKuEg8tIPGuO5ZuhYBTPMSQRzrrbOtsIJV7R56DWizcco9VyZTolc/XQQROk0z2mX00hu53UATyktaQKacNIecwgb+f01BeKiMwYJG/L+FcTGJKeeEVDNwkcfKTzilEGDwoYPKuJtYdKxlUC8eBkDM0tKO7PGc6gO5aVYmKGXAd0mkNAzl9H3zpxS4SSSABmc8gPqqpbY6VZFDGp1c/6Pfn6USEJTdkROaitRfSvbeEFhs97Rw/qkZo5zInwqnqcpxYJM6k5zrnxptxFaFOCirIQqylJ3EFXGn26jxUpsVeWwOldyPQPUJj/B68Q7nbrwHiMKMXj3pHkaFS+o8j8FpAMw66CM8jMxplkQcuNCjR2M6t8R/MqvwhFntLMRol4zuMlsETO6Bu3+mRVsfwhEH8iO78eN2/sTprurHopep5jWwnwV98xMUdCajvKPlVUrhpzyodUsVuPRfbQurVtYVKwkJcG8OJEKJjj7Q5KFYODXf6H9IlWb06tLgOJ5blD9YSfHMeA61LNHTcpGrrqbTgJ9aUoECjt30rSlaFBSVAEKGhB3ilOxWdYYUrkVxgneRTqGRvmjBjLOaQ46Z+/rUFm29BtaPSm27cDjyg1IkbwfCmFOjTPh9/UVJyuGhUGDTVyxSyBUa4uU4sJUkKOiZEnjlv41BZISMp0jw+/KmbhwRE/fhR3C8jMAVxXX1BClJGNQSSBOpAmJqyVyWtLnTeeATG+N1VranSVlsEJPaLzEJOQOftK0FU/am3nn/bVCT8lOQ895865YMeFOwwv+wpLE20iT9r7XcePeMJ3JTIHnx8TUJoUk0ttdNJJKyF07zux4UFpmklVEpRqthhtWGFp3TT7A30EtiM6dTUuWgOnTs7no3qXP+ymf67v/ANivWhRdSuL8FNyMu0dw5jNOMyeXexDPhRUxHZGRX+JL5sgdfTSTYNKJhSbhOHnKHJHpn5Vgi1Rma9D9drc7MUfmutHTnHlrXnK4XnQqivI0MJO1H6hBZNAikLcgU81pVXoGXvOw1MUWKnHkCDUOCamKuCqtwdiwdHulT1mr8WQps6tq9k8xvSeY8waulp1osqEOtONn9QpWkeuE+6ssKPdSEg1WdCnPVooq84vQ2e36e2J/SkeLbn2Up3p1YgT2uInghwn0w1i1Omg+Dh1f39Ayxc3yX39TUnesq3k4GnV6xOFIPvJA8q4l90/uFfm0NtjdkVH1Jg+m6qSEU+2Ms6t4enHkXhWnLRnTvOkV277T7kcAQj3IioVjdqadQ6PaSrFPHiCeYkedN7qBq6SStYnLzubCm6Q80FpMhSZE8CJiPvnURpE5jTwridX12VtLZiS2ZB4JVJOvMH1q4W1jkDpv0rKrSjSbUmOxleNzINv2IZuHEAd2ZSOSgFAeUx5VAitZ6SbCbWw8rAC6EHCuO93O9A9486ykppzC4qNeLa5CtSllYzFLCaLBSwmm2wMYhijSmgKVVQ6QcUYFFRiqlzfuoh5StnrSR3UXCwk8QUoUfeo5/ZQp/qPYCdmAie+86ozMSCEd3lCBpvmhTcPKjBxHxZfMkddA/wBkPngpk+P41sfX7q8zKSTXqjrQsu22VdoAkhvHGX6MhwnPgEnnwry12WUVSe4xhk3BojLPnUxj2RTBZPrTtsIyqsthijFqeoal7jSgijdTSQOFU5B7a6hlumH0xpUoGjrlKxMqSkjminkin1NA7qWG6s5gY4dojJp0GnOzolIqt0wkacohAilRTRTFOg1DCQd9zS+re0w2ylwJW4YO8pSAke/H6mrUfH31zui1p2doynMHAFHxV3yP8Vdlpmczpu+/30ryGJnxK8n3Y5HREBTn8axzbVn2L7jWgSru5/JPeT7iK2i6tsJncfprOusixwutOj5aSk+KCCPOFe6nvZdTJVydV6r7ZWurxTRUSaAoUK9AAQc0JoqOuODBoxSRSqgk9PdWVqW9l2iSrES3jnk4VOJT5BYHlQqX0Gbw7Osxn/J2dZGZQCdRxmhTi2PPVHebfcZ6w7pLezbtSiUyytIImcSxgRpoMSkgncDXlpSK9I9cV72ey3hnLhQ2MiQJUCZIyT3UqzO+BvivOcUGq9TRwMfcb7jPZ0aGwKWaFCuPZUCKThpVJNQSCKOioE1JwRoxTS3RTeM1OVlHUSH1uAa00q5G7Oo60zT7DEDOrZUlqA4lSbtEMKJqZaW5ccQ2NVqSgeKiB9dMhIqxdA7TtLxBOiEqX6DCn/EoHyoFepkpyl0TGYRfM1VIAEaDdUyMh4CoBVAroIGQgbhp4V4+I1IbebxJPr6VS+sW1xWoV/NuJPkruH3lPpV5dRCD4Gq10lYx2j4/+NR/Z7w/y0xQlkrQfdEbxZj9CaOir1guFRihQFccACjNCgagk9adGzNpbHMyw1moqJPcTqVd4nxzoUfR0H4rb4oxdi3OElSZwjQnMjnR04jzkt2VbrnQo7KdKTAC2isROJPaJAA4d4oPlzrzvXqTpzblzZ92gJKyWHMKUiSVYSUgAAyZAry0KBV3NTAv3Gu4UUVKNJIoQ8CiJo6QuuObBipBRvOdEVUBVgbdwlRSQmncNJw1NyriN0825upMUEormRFOL0HSqrv1Z28F506QGxzPtK//AB61RIrWegtj2dm3lmuVn+8e7/hCazfac8lBrq0v3/YZpay1O4dc67ATA0FcppBKgOYrr152AWq9hC9CORri3SMaFpicSVD1BHpXZdPdPga5iTyFdJ2dyaezMJFCluDM+J+mk17IXBQoGhXHBigaIUZqCT1p0buUuWlu4kYUqZbUAREApECKFI6KqJsrYkFJ7BqQVYiO4nIqOvjQpxHnJbsnXwV2a8AleFWETEqgwJ3ZxnXkMEDKRllqK9h1Gu7BpwEONNuA6haEqB8QRVZwzDGHxHCvpe55GJpJNeq1dFbE5mytSf7Br/ponuiVioQbO2j+xbHvCaHwn1G/Hx6HlSaQqvVQ6G7P0+JW37lv6cOdO2/RWxQoKRZ2yVDRQZbBHgQmuVJkPHxfI8nwKGVevPwSx/MNfu0fZRHZLEz2DUxE9mjThpzPrU8LuV8ev9fU8hijNesbjovZORjtLdUCBLLeQ4DLSmR0N2f/AEK2/ct/ZXcInx0bbHlWKMJr1SroXs8/7lbfuUD6BRDoXs/+hW37pH2VHCfUnx0Oh5aSgkgDMkwBxJyArb7a3S22hsaISlI8EgAfRV/s+jVm0ZbtbdB4pabB46gTU/4sj5if2RSOM9nSxGVKVrdi8faUV+H1M6Y9oeP0V0TVzTbIBkISDGoSJ9akUnD2G1vP0/siXtJN6R9f6KE40ooMJKvAE/VUBVmsZlCwP6qvsrTKFXfsOL/H6f2QvabX4fU8ckiimvY0UFJByIkVscLuV/8Aof8An1/o8cTR169vbBp0Q6024NIWhKhHgoVy/wD+M2f/AEK2/ct/ZUcLuSvaC5xPK00Jr1jadHbRv83asIyIlLSAYOomJjM100NgAAAADQQMq7hdzn7QXKPqRditLRbspc/OJabC857wSArOBOc5wKFTaFHMxn//2Q=="/>
          <p:cNvSpPr>
            <a:spLocks noChangeAspect="1" noChangeArrowheads="1"/>
          </p:cNvSpPr>
          <p:nvPr/>
        </p:nvSpPr>
        <p:spPr bwMode="auto">
          <a:xfrm>
            <a:off x="368300" y="-793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00" y="2362200"/>
            <a:ext cx="2404859" cy="3030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093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204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Welcome Back</vt:lpstr>
      <vt:lpstr>PowerPoint Presentation</vt:lpstr>
      <vt:lpstr>1st Semester Report Cards  available January 16th</vt:lpstr>
      <vt:lpstr>Schedule Changes</vt:lpstr>
      <vt:lpstr>Attendance Recovery for “NC”</vt:lpstr>
      <vt:lpstr>Catch-Up</vt:lpstr>
      <vt:lpstr>Night School</vt:lpstr>
      <vt:lpstr>Summer School</vt:lpstr>
      <vt:lpstr>Failure to register   equals No Admittance into the programs!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RECOVERY Programs at FHS fayar.net/fhsprograms or scan this QR code:</dc:title>
  <dc:creator>ConfigMe</dc:creator>
  <cp:lastModifiedBy>ConfigMe</cp:lastModifiedBy>
  <cp:revision>17</cp:revision>
  <dcterms:created xsi:type="dcterms:W3CDTF">2014-01-03T20:49:23Z</dcterms:created>
  <dcterms:modified xsi:type="dcterms:W3CDTF">2014-01-13T03:43:39Z</dcterms:modified>
</cp:coreProperties>
</file>