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9"/>
  </p:notesMasterIdLst>
  <p:sldIdLst>
    <p:sldId id="257" r:id="rId4"/>
    <p:sldId id="271" r:id="rId5"/>
    <p:sldId id="273" r:id="rId6"/>
    <p:sldId id="270" r:id="rId7"/>
    <p:sldId id="258"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4955"/>
    <a:srgbClr val="ED1323"/>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2" autoAdjust="0"/>
    <p:restoredTop sz="94660"/>
  </p:normalViewPr>
  <p:slideViewPr>
    <p:cSldViewPr>
      <p:cViewPr>
        <p:scale>
          <a:sx n="60" d="100"/>
          <a:sy n="60" d="100"/>
        </p:scale>
        <p:origin x="-1638" y="-390"/>
      </p:cViewPr>
      <p:guideLst>
        <p:guide orient="horz" pos="2160"/>
        <p:guide pos="2880"/>
      </p:guideLst>
    </p:cSldViewPr>
  </p:slideViewPr>
  <p:notesTextViewPr>
    <p:cViewPr>
      <p:scale>
        <a:sx n="100" d="100"/>
        <a:sy n="100" d="100"/>
      </p:scale>
      <p:origin x="0" y="0"/>
    </p:cViewPr>
  </p:notesTextViewPr>
  <p:notesViewPr>
    <p:cSldViewPr>
      <p:cViewPr>
        <p:scale>
          <a:sx n="120" d="100"/>
          <a:sy n="120" d="100"/>
        </p:scale>
        <p:origin x="-258" y="7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187398-904E-428C-845F-8D6295C7DBEA}" type="doc">
      <dgm:prSet loTypeId="urn:microsoft.com/office/officeart/2005/8/layout/radial5" loCatId="cycle" qsTypeId="urn:microsoft.com/office/officeart/2005/8/quickstyle/simple1" qsCatId="simple" csTypeId="urn:microsoft.com/office/officeart/2005/8/colors/colorful5" csCatId="colorful" phldr="1"/>
      <dgm:spPr/>
      <dgm:t>
        <a:bodyPr/>
        <a:lstStyle/>
        <a:p>
          <a:endParaRPr lang="en-US"/>
        </a:p>
      </dgm:t>
    </dgm:pt>
    <dgm:pt modelId="{A95B3CAC-A56C-46AB-9586-AFD86F38A00E}">
      <dgm:prSet phldrT="[Text]"/>
      <dgm:spPr>
        <a:solidFill>
          <a:srgbClr val="F14955"/>
        </a:solidFill>
      </dgm:spPr>
      <dgm:t>
        <a:bodyPr/>
        <a:lstStyle/>
        <a:p>
          <a:r>
            <a:rPr lang="en-US" dirty="0" smtClean="0"/>
            <a:t>Nspired</a:t>
          </a:r>
        </a:p>
        <a:p>
          <a:r>
            <a:rPr lang="en-US" dirty="0" smtClean="0"/>
            <a:t>Learning</a:t>
          </a:r>
          <a:endParaRPr lang="en-US" dirty="0"/>
        </a:p>
      </dgm:t>
    </dgm:pt>
    <dgm:pt modelId="{6D2F8688-E344-422C-B032-071F3E673FC7}" type="parTrans" cxnId="{2EB150DE-D5EB-4F5D-A2C2-88391619339C}">
      <dgm:prSet/>
      <dgm:spPr/>
      <dgm:t>
        <a:bodyPr/>
        <a:lstStyle/>
        <a:p>
          <a:endParaRPr lang="en-US"/>
        </a:p>
      </dgm:t>
    </dgm:pt>
    <dgm:pt modelId="{FFEFEEDF-9FD7-4291-A26E-F4B5E692B86A}" type="sibTrans" cxnId="{2EB150DE-D5EB-4F5D-A2C2-88391619339C}">
      <dgm:prSet/>
      <dgm:spPr/>
      <dgm:t>
        <a:bodyPr/>
        <a:lstStyle/>
        <a:p>
          <a:endParaRPr lang="en-US"/>
        </a:p>
      </dgm:t>
    </dgm:pt>
    <dgm:pt modelId="{31429989-2CCD-4999-99FA-E3436070A7D7}">
      <dgm:prSet phldrT="[Text]" custT="1"/>
      <dgm:spPr/>
      <dgm:t>
        <a:bodyPr/>
        <a:lstStyle/>
        <a:p>
          <a:r>
            <a:rPr lang="en-US" sz="1800" dirty="0" smtClean="0"/>
            <a:t>Engage</a:t>
          </a:r>
          <a:endParaRPr lang="en-US" sz="1200" dirty="0"/>
        </a:p>
      </dgm:t>
    </dgm:pt>
    <dgm:pt modelId="{7C12D6BE-C3F9-4DB8-99DC-E70D81FB9788}" type="parTrans" cxnId="{29F295A9-5A6B-41BB-AD3C-2DD6C3B8252D}">
      <dgm:prSet/>
      <dgm:spPr/>
      <dgm:t>
        <a:bodyPr/>
        <a:lstStyle/>
        <a:p>
          <a:endParaRPr lang="en-US" dirty="0"/>
        </a:p>
      </dgm:t>
    </dgm:pt>
    <dgm:pt modelId="{750A89E4-0C39-43F3-925A-F2719E6635F9}" type="sibTrans" cxnId="{29F295A9-5A6B-41BB-AD3C-2DD6C3B8252D}">
      <dgm:prSet/>
      <dgm:spPr/>
      <dgm:t>
        <a:bodyPr/>
        <a:lstStyle/>
        <a:p>
          <a:endParaRPr lang="en-US"/>
        </a:p>
      </dgm:t>
    </dgm:pt>
    <dgm:pt modelId="{4607E201-31D1-4E22-9848-A93EAFDAD6F9}">
      <dgm:prSet phldrT="[Text]" custT="1"/>
      <dgm:spPr/>
      <dgm:t>
        <a:bodyPr/>
        <a:lstStyle/>
        <a:p>
          <a:r>
            <a:rPr lang="en-US" sz="1800" dirty="0" smtClean="0"/>
            <a:t>Interact</a:t>
          </a:r>
          <a:endParaRPr lang="en-US" sz="1200" dirty="0"/>
        </a:p>
      </dgm:t>
    </dgm:pt>
    <dgm:pt modelId="{C0BF50BF-ACC5-4BAC-A31E-F6A8E692C9E4}" type="parTrans" cxnId="{1007E05D-28FA-43F6-8C3E-D562028F8788}">
      <dgm:prSet/>
      <dgm:spPr/>
      <dgm:t>
        <a:bodyPr/>
        <a:lstStyle/>
        <a:p>
          <a:endParaRPr lang="en-US" dirty="0"/>
        </a:p>
      </dgm:t>
    </dgm:pt>
    <dgm:pt modelId="{284A687B-BB03-4870-A28D-B38C71FBD375}" type="sibTrans" cxnId="{1007E05D-28FA-43F6-8C3E-D562028F8788}">
      <dgm:prSet/>
      <dgm:spPr/>
      <dgm:t>
        <a:bodyPr/>
        <a:lstStyle/>
        <a:p>
          <a:endParaRPr lang="en-US"/>
        </a:p>
      </dgm:t>
    </dgm:pt>
    <dgm:pt modelId="{7D74D809-23B1-4D1B-A6DB-186AF0A7F07D}">
      <dgm:prSet phldrT="[Text]" custT="1"/>
      <dgm:spPr/>
      <dgm:t>
        <a:bodyPr/>
        <a:lstStyle/>
        <a:p>
          <a:r>
            <a:rPr lang="en-US" sz="1600" dirty="0" smtClean="0"/>
            <a:t>Communicate</a:t>
          </a:r>
          <a:endParaRPr lang="en-US" sz="1200" dirty="0"/>
        </a:p>
      </dgm:t>
    </dgm:pt>
    <dgm:pt modelId="{8D224E70-1372-41A8-A333-BB49ABFA731C}" type="parTrans" cxnId="{06DFE101-9FCE-4B96-9FD2-33EB3D888D82}">
      <dgm:prSet/>
      <dgm:spPr/>
      <dgm:t>
        <a:bodyPr/>
        <a:lstStyle/>
        <a:p>
          <a:endParaRPr lang="en-US" dirty="0"/>
        </a:p>
      </dgm:t>
    </dgm:pt>
    <dgm:pt modelId="{B2274F79-D0A3-4698-8ABC-5703463EC1F0}" type="sibTrans" cxnId="{06DFE101-9FCE-4B96-9FD2-33EB3D888D82}">
      <dgm:prSet/>
      <dgm:spPr/>
      <dgm:t>
        <a:bodyPr/>
        <a:lstStyle/>
        <a:p>
          <a:endParaRPr lang="en-US"/>
        </a:p>
      </dgm:t>
    </dgm:pt>
    <dgm:pt modelId="{B5E0926F-6A7F-45A5-A398-5B8DD1D59CAA}">
      <dgm:prSet phldrT="[Text]" custT="1"/>
      <dgm:spPr/>
      <dgm:t>
        <a:bodyPr/>
        <a:lstStyle/>
        <a:p>
          <a:r>
            <a:rPr lang="en-US" sz="1800" dirty="0" smtClean="0"/>
            <a:t>Connect</a:t>
          </a:r>
          <a:endParaRPr lang="en-US" sz="1200" dirty="0"/>
        </a:p>
      </dgm:t>
    </dgm:pt>
    <dgm:pt modelId="{D389D5EB-CEBB-4ED5-BA9F-589407FB9ECF}" type="parTrans" cxnId="{001306A9-B2C9-454A-AF6F-817CC6E6CB7E}">
      <dgm:prSet/>
      <dgm:spPr>
        <a:solidFill>
          <a:schemeClr val="bg2">
            <a:lumMod val="20000"/>
            <a:lumOff val="80000"/>
          </a:schemeClr>
        </a:solidFill>
      </dgm:spPr>
      <dgm:t>
        <a:bodyPr/>
        <a:lstStyle/>
        <a:p>
          <a:endParaRPr lang="en-US" dirty="0"/>
        </a:p>
      </dgm:t>
    </dgm:pt>
    <dgm:pt modelId="{C26FEBD2-23D6-4844-91CC-6D270D42AEB7}" type="sibTrans" cxnId="{001306A9-B2C9-454A-AF6F-817CC6E6CB7E}">
      <dgm:prSet/>
      <dgm:spPr/>
      <dgm:t>
        <a:bodyPr/>
        <a:lstStyle/>
        <a:p>
          <a:endParaRPr lang="en-US"/>
        </a:p>
      </dgm:t>
    </dgm:pt>
    <dgm:pt modelId="{AE4AA415-45B4-41E0-BE29-2A3C06AC8178}">
      <dgm:prSet phldrT="[Text]" custT="1"/>
      <dgm:spPr/>
      <dgm:t>
        <a:bodyPr/>
        <a:lstStyle/>
        <a:p>
          <a:r>
            <a:rPr lang="en-US" sz="1800" dirty="0" smtClean="0"/>
            <a:t>Apply</a:t>
          </a:r>
          <a:endParaRPr lang="en-US" sz="1200" dirty="0"/>
        </a:p>
      </dgm:t>
    </dgm:pt>
    <dgm:pt modelId="{7E6DCAD7-51F0-4143-8CCA-2D1A41F1F816}" type="parTrans" cxnId="{30C9A0E6-D65B-4733-8350-0C4638850226}">
      <dgm:prSet/>
      <dgm:spPr/>
      <dgm:t>
        <a:bodyPr/>
        <a:lstStyle/>
        <a:p>
          <a:endParaRPr lang="en-US" dirty="0"/>
        </a:p>
      </dgm:t>
    </dgm:pt>
    <dgm:pt modelId="{AD166AA4-1D20-4233-A0E9-FAB227E33E47}" type="sibTrans" cxnId="{30C9A0E6-D65B-4733-8350-0C4638850226}">
      <dgm:prSet/>
      <dgm:spPr/>
      <dgm:t>
        <a:bodyPr/>
        <a:lstStyle/>
        <a:p>
          <a:endParaRPr lang="en-US"/>
        </a:p>
      </dgm:t>
    </dgm:pt>
    <dgm:pt modelId="{03B0BDF9-56E7-41D5-BE28-DD2C7E8D6C9C}" type="pres">
      <dgm:prSet presAssocID="{9F187398-904E-428C-845F-8D6295C7DBEA}" presName="Name0" presStyleCnt="0">
        <dgm:presLayoutVars>
          <dgm:chMax val="1"/>
          <dgm:dir/>
          <dgm:animLvl val="ctr"/>
          <dgm:resizeHandles val="exact"/>
        </dgm:presLayoutVars>
      </dgm:prSet>
      <dgm:spPr/>
      <dgm:t>
        <a:bodyPr/>
        <a:lstStyle/>
        <a:p>
          <a:endParaRPr lang="en-US"/>
        </a:p>
      </dgm:t>
    </dgm:pt>
    <dgm:pt modelId="{81BEEE44-4BB2-480D-A06C-90B3D0FB7450}" type="pres">
      <dgm:prSet presAssocID="{A95B3CAC-A56C-46AB-9586-AFD86F38A00E}" presName="centerShape" presStyleLbl="node0" presStyleIdx="0" presStyleCnt="1"/>
      <dgm:spPr/>
      <dgm:t>
        <a:bodyPr/>
        <a:lstStyle/>
        <a:p>
          <a:endParaRPr lang="en-US"/>
        </a:p>
      </dgm:t>
    </dgm:pt>
    <dgm:pt modelId="{6ED69EBE-6C5B-4F9D-916B-7FA8AE2F8B36}" type="pres">
      <dgm:prSet presAssocID="{7C12D6BE-C3F9-4DB8-99DC-E70D81FB9788}" presName="parTrans" presStyleLbl="sibTrans2D1" presStyleIdx="0" presStyleCnt="5"/>
      <dgm:spPr/>
      <dgm:t>
        <a:bodyPr/>
        <a:lstStyle/>
        <a:p>
          <a:endParaRPr lang="en-US"/>
        </a:p>
      </dgm:t>
    </dgm:pt>
    <dgm:pt modelId="{75C6CAAD-4A27-480E-AC82-CA9205927484}" type="pres">
      <dgm:prSet presAssocID="{7C12D6BE-C3F9-4DB8-99DC-E70D81FB9788}" presName="connectorText" presStyleLbl="sibTrans2D1" presStyleIdx="0" presStyleCnt="5"/>
      <dgm:spPr/>
      <dgm:t>
        <a:bodyPr/>
        <a:lstStyle/>
        <a:p>
          <a:endParaRPr lang="en-US"/>
        </a:p>
      </dgm:t>
    </dgm:pt>
    <dgm:pt modelId="{DFEE0A4E-434A-4A76-8127-A17F5BB93D99}" type="pres">
      <dgm:prSet presAssocID="{31429989-2CCD-4999-99FA-E3436070A7D7}" presName="node" presStyleLbl="node1" presStyleIdx="0" presStyleCnt="5">
        <dgm:presLayoutVars>
          <dgm:bulletEnabled val="1"/>
        </dgm:presLayoutVars>
      </dgm:prSet>
      <dgm:spPr/>
      <dgm:t>
        <a:bodyPr/>
        <a:lstStyle/>
        <a:p>
          <a:endParaRPr lang="en-US"/>
        </a:p>
      </dgm:t>
    </dgm:pt>
    <dgm:pt modelId="{BA7D5273-A788-4768-8830-349203E4A34D}" type="pres">
      <dgm:prSet presAssocID="{C0BF50BF-ACC5-4BAC-A31E-F6A8E692C9E4}" presName="parTrans" presStyleLbl="sibTrans2D1" presStyleIdx="1" presStyleCnt="5"/>
      <dgm:spPr/>
      <dgm:t>
        <a:bodyPr/>
        <a:lstStyle/>
        <a:p>
          <a:endParaRPr lang="en-US"/>
        </a:p>
      </dgm:t>
    </dgm:pt>
    <dgm:pt modelId="{C32296B6-D9BC-4B76-BBBE-6CF8B75CB60C}" type="pres">
      <dgm:prSet presAssocID="{C0BF50BF-ACC5-4BAC-A31E-F6A8E692C9E4}" presName="connectorText" presStyleLbl="sibTrans2D1" presStyleIdx="1" presStyleCnt="5"/>
      <dgm:spPr/>
      <dgm:t>
        <a:bodyPr/>
        <a:lstStyle/>
        <a:p>
          <a:endParaRPr lang="en-US"/>
        </a:p>
      </dgm:t>
    </dgm:pt>
    <dgm:pt modelId="{EF9DC474-E6D2-41A6-BF8E-AE88039CCAA9}" type="pres">
      <dgm:prSet presAssocID="{4607E201-31D1-4E22-9848-A93EAFDAD6F9}" presName="node" presStyleLbl="node1" presStyleIdx="1" presStyleCnt="5">
        <dgm:presLayoutVars>
          <dgm:bulletEnabled val="1"/>
        </dgm:presLayoutVars>
      </dgm:prSet>
      <dgm:spPr/>
      <dgm:t>
        <a:bodyPr/>
        <a:lstStyle/>
        <a:p>
          <a:endParaRPr lang="en-US"/>
        </a:p>
      </dgm:t>
    </dgm:pt>
    <dgm:pt modelId="{10AA2918-D253-468E-B441-203B3A043442}" type="pres">
      <dgm:prSet presAssocID="{8D224E70-1372-41A8-A333-BB49ABFA731C}" presName="parTrans" presStyleLbl="sibTrans2D1" presStyleIdx="2" presStyleCnt="5"/>
      <dgm:spPr/>
      <dgm:t>
        <a:bodyPr/>
        <a:lstStyle/>
        <a:p>
          <a:endParaRPr lang="en-US"/>
        </a:p>
      </dgm:t>
    </dgm:pt>
    <dgm:pt modelId="{47303C91-EBC6-4A37-A5AD-7D4A07FF0FCA}" type="pres">
      <dgm:prSet presAssocID="{8D224E70-1372-41A8-A333-BB49ABFA731C}" presName="connectorText" presStyleLbl="sibTrans2D1" presStyleIdx="2" presStyleCnt="5"/>
      <dgm:spPr/>
      <dgm:t>
        <a:bodyPr/>
        <a:lstStyle/>
        <a:p>
          <a:endParaRPr lang="en-US"/>
        </a:p>
      </dgm:t>
    </dgm:pt>
    <dgm:pt modelId="{5208137C-10F9-469B-BCF9-C38DD1C45CF0}" type="pres">
      <dgm:prSet presAssocID="{7D74D809-23B1-4D1B-A6DB-186AF0A7F07D}" presName="node" presStyleLbl="node1" presStyleIdx="2" presStyleCnt="5">
        <dgm:presLayoutVars>
          <dgm:bulletEnabled val="1"/>
        </dgm:presLayoutVars>
      </dgm:prSet>
      <dgm:spPr/>
      <dgm:t>
        <a:bodyPr/>
        <a:lstStyle/>
        <a:p>
          <a:endParaRPr lang="en-US"/>
        </a:p>
      </dgm:t>
    </dgm:pt>
    <dgm:pt modelId="{5AAEE7E8-07BE-4680-9E22-4930197C8F21}" type="pres">
      <dgm:prSet presAssocID="{D389D5EB-CEBB-4ED5-BA9F-589407FB9ECF}" presName="parTrans" presStyleLbl="sibTrans2D1" presStyleIdx="3" presStyleCnt="5"/>
      <dgm:spPr/>
      <dgm:t>
        <a:bodyPr/>
        <a:lstStyle/>
        <a:p>
          <a:endParaRPr lang="en-US"/>
        </a:p>
      </dgm:t>
    </dgm:pt>
    <dgm:pt modelId="{638847BD-6C71-417E-A0DF-18EEE6DEF445}" type="pres">
      <dgm:prSet presAssocID="{D389D5EB-CEBB-4ED5-BA9F-589407FB9ECF}" presName="connectorText" presStyleLbl="sibTrans2D1" presStyleIdx="3" presStyleCnt="5"/>
      <dgm:spPr/>
      <dgm:t>
        <a:bodyPr/>
        <a:lstStyle/>
        <a:p>
          <a:endParaRPr lang="en-US"/>
        </a:p>
      </dgm:t>
    </dgm:pt>
    <dgm:pt modelId="{284D5749-1DB3-4205-B861-35E26C806FE0}" type="pres">
      <dgm:prSet presAssocID="{B5E0926F-6A7F-45A5-A398-5B8DD1D59CAA}" presName="node" presStyleLbl="node1" presStyleIdx="3" presStyleCnt="5">
        <dgm:presLayoutVars>
          <dgm:bulletEnabled val="1"/>
        </dgm:presLayoutVars>
      </dgm:prSet>
      <dgm:spPr/>
      <dgm:t>
        <a:bodyPr/>
        <a:lstStyle/>
        <a:p>
          <a:endParaRPr lang="en-US"/>
        </a:p>
      </dgm:t>
    </dgm:pt>
    <dgm:pt modelId="{85C1CEA7-910A-45B2-ACD3-6C25C7709431}" type="pres">
      <dgm:prSet presAssocID="{7E6DCAD7-51F0-4143-8CCA-2D1A41F1F816}" presName="parTrans" presStyleLbl="sibTrans2D1" presStyleIdx="4" presStyleCnt="5"/>
      <dgm:spPr/>
      <dgm:t>
        <a:bodyPr/>
        <a:lstStyle/>
        <a:p>
          <a:endParaRPr lang="en-US"/>
        </a:p>
      </dgm:t>
    </dgm:pt>
    <dgm:pt modelId="{6FEB118D-AEDE-452E-9607-CAE665818428}" type="pres">
      <dgm:prSet presAssocID="{7E6DCAD7-51F0-4143-8CCA-2D1A41F1F816}" presName="connectorText" presStyleLbl="sibTrans2D1" presStyleIdx="4" presStyleCnt="5"/>
      <dgm:spPr/>
      <dgm:t>
        <a:bodyPr/>
        <a:lstStyle/>
        <a:p>
          <a:endParaRPr lang="en-US"/>
        </a:p>
      </dgm:t>
    </dgm:pt>
    <dgm:pt modelId="{62C22676-CE31-41EC-9F6A-165FC1D212BD}" type="pres">
      <dgm:prSet presAssocID="{AE4AA415-45B4-41E0-BE29-2A3C06AC8178}" presName="node" presStyleLbl="node1" presStyleIdx="4" presStyleCnt="5">
        <dgm:presLayoutVars>
          <dgm:bulletEnabled val="1"/>
        </dgm:presLayoutVars>
      </dgm:prSet>
      <dgm:spPr/>
      <dgm:t>
        <a:bodyPr/>
        <a:lstStyle/>
        <a:p>
          <a:endParaRPr lang="en-US"/>
        </a:p>
      </dgm:t>
    </dgm:pt>
  </dgm:ptLst>
  <dgm:cxnLst>
    <dgm:cxn modelId="{3E973A09-73F9-43AE-BA87-83854F104BD7}" type="presOf" srcId="{C0BF50BF-ACC5-4BAC-A31E-F6A8E692C9E4}" destId="{C32296B6-D9BC-4B76-BBBE-6CF8B75CB60C}" srcOrd="1" destOrd="0" presId="urn:microsoft.com/office/officeart/2005/8/layout/radial5"/>
    <dgm:cxn modelId="{49DAFCDA-553B-4B0C-9703-E3E0A3ADB4A4}" type="presOf" srcId="{AE4AA415-45B4-41E0-BE29-2A3C06AC8178}" destId="{62C22676-CE31-41EC-9F6A-165FC1D212BD}" srcOrd="0" destOrd="0" presId="urn:microsoft.com/office/officeart/2005/8/layout/radial5"/>
    <dgm:cxn modelId="{06DFE101-9FCE-4B96-9FD2-33EB3D888D82}" srcId="{A95B3CAC-A56C-46AB-9586-AFD86F38A00E}" destId="{7D74D809-23B1-4D1B-A6DB-186AF0A7F07D}" srcOrd="2" destOrd="0" parTransId="{8D224E70-1372-41A8-A333-BB49ABFA731C}" sibTransId="{B2274F79-D0A3-4698-8ABC-5703463EC1F0}"/>
    <dgm:cxn modelId="{F4020D2F-F303-4CC5-ABB3-6560160DD8BA}" type="presOf" srcId="{7E6DCAD7-51F0-4143-8CCA-2D1A41F1F816}" destId="{85C1CEA7-910A-45B2-ACD3-6C25C7709431}" srcOrd="0" destOrd="0" presId="urn:microsoft.com/office/officeart/2005/8/layout/radial5"/>
    <dgm:cxn modelId="{F603EAC9-1C13-480A-9585-BB29B82D8352}" type="presOf" srcId="{9F187398-904E-428C-845F-8D6295C7DBEA}" destId="{03B0BDF9-56E7-41D5-BE28-DD2C7E8D6C9C}" srcOrd="0" destOrd="0" presId="urn:microsoft.com/office/officeart/2005/8/layout/radial5"/>
    <dgm:cxn modelId="{2EB150DE-D5EB-4F5D-A2C2-88391619339C}" srcId="{9F187398-904E-428C-845F-8D6295C7DBEA}" destId="{A95B3CAC-A56C-46AB-9586-AFD86F38A00E}" srcOrd="0" destOrd="0" parTransId="{6D2F8688-E344-422C-B032-071F3E673FC7}" sibTransId="{FFEFEEDF-9FD7-4291-A26E-F4B5E692B86A}"/>
    <dgm:cxn modelId="{5C121C06-0DE1-41C1-AB07-51DA14C30769}" type="presOf" srcId="{7C12D6BE-C3F9-4DB8-99DC-E70D81FB9788}" destId="{75C6CAAD-4A27-480E-AC82-CA9205927484}" srcOrd="1" destOrd="0" presId="urn:microsoft.com/office/officeart/2005/8/layout/radial5"/>
    <dgm:cxn modelId="{CF288E4D-6A0D-49B7-876C-3FEF72377944}" type="presOf" srcId="{8D224E70-1372-41A8-A333-BB49ABFA731C}" destId="{10AA2918-D253-468E-B441-203B3A043442}" srcOrd="0" destOrd="0" presId="urn:microsoft.com/office/officeart/2005/8/layout/radial5"/>
    <dgm:cxn modelId="{1FB577D2-27E0-43F4-9623-70F11B7F7DC2}" type="presOf" srcId="{7C12D6BE-C3F9-4DB8-99DC-E70D81FB9788}" destId="{6ED69EBE-6C5B-4F9D-916B-7FA8AE2F8B36}" srcOrd="0" destOrd="0" presId="urn:microsoft.com/office/officeart/2005/8/layout/radial5"/>
    <dgm:cxn modelId="{1007E05D-28FA-43F6-8C3E-D562028F8788}" srcId="{A95B3CAC-A56C-46AB-9586-AFD86F38A00E}" destId="{4607E201-31D1-4E22-9848-A93EAFDAD6F9}" srcOrd="1" destOrd="0" parTransId="{C0BF50BF-ACC5-4BAC-A31E-F6A8E692C9E4}" sibTransId="{284A687B-BB03-4870-A28D-B38C71FBD375}"/>
    <dgm:cxn modelId="{001306A9-B2C9-454A-AF6F-817CC6E6CB7E}" srcId="{A95B3CAC-A56C-46AB-9586-AFD86F38A00E}" destId="{B5E0926F-6A7F-45A5-A398-5B8DD1D59CAA}" srcOrd="3" destOrd="0" parTransId="{D389D5EB-CEBB-4ED5-BA9F-589407FB9ECF}" sibTransId="{C26FEBD2-23D6-4844-91CC-6D270D42AEB7}"/>
    <dgm:cxn modelId="{D98F4F33-E535-4BE8-B2C6-1EAB92DEF80C}" type="presOf" srcId="{A95B3CAC-A56C-46AB-9586-AFD86F38A00E}" destId="{81BEEE44-4BB2-480D-A06C-90B3D0FB7450}" srcOrd="0" destOrd="0" presId="urn:microsoft.com/office/officeart/2005/8/layout/radial5"/>
    <dgm:cxn modelId="{1DBD214D-56B8-44D1-B5B3-FB1D0E1CCC88}" type="presOf" srcId="{31429989-2CCD-4999-99FA-E3436070A7D7}" destId="{DFEE0A4E-434A-4A76-8127-A17F5BB93D99}" srcOrd="0" destOrd="0" presId="urn:microsoft.com/office/officeart/2005/8/layout/radial5"/>
    <dgm:cxn modelId="{895F9A8E-5E35-4F47-BE2A-D34173ECEBE4}" type="presOf" srcId="{7E6DCAD7-51F0-4143-8CCA-2D1A41F1F816}" destId="{6FEB118D-AEDE-452E-9607-CAE665818428}" srcOrd="1" destOrd="0" presId="urn:microsoft.com/office/officeart/2005/8/layout/radial5"/>
    <dgm:cxn modelId="{0B2F5F4A-43DF-4F5F-AA6D-0E579381252F}" type="presOf" srcId="{C0BF50BF-ACC5-4BAC-A31E-F6A8E692C9E4}" destId="{BA7D5273-A788-4768-8830-349203E4A34D}" srcOrd="0" destOrd="0" presId="urn:microsoft.com/office/officeart/2005/8/layout/radial5"/>
    <dgm:cxn modelId="{30C9A0E6-D65B-4733-8350-0C4638850226}" srcId="{A95B3CAC-A56C-46AB-9586-AFD86F38A00E}" destId="{AE4AA415-45B4-41E0-BE29-2A3C06AC8178}" srcOrd="4" destOrd="0" parTransId="{7E6DCAD7-51F0-4143-8CCA-2D1A41F1F816}" sibTransId="{AD166AA4-1D20-4233-A0E9-FAB227E33E47}"/>
    <dgm:cxn modelId="{9E894B56-F089-4C34-886D-2E0E689F16B6}" type="presOf" srcId="{7D74D809-23B1-4D1B-A6DB-186AF0A7F07D}" destId="{5208137C-10F9-469B-BCF9-C38DD1C45CF0}" srcOrd="0" destOrd="0" presId="urn:microsoft.com/office/officeart/2005/8/layout/radial5"/>
    <dgm:cxn modelId="{29F295A9-5A6B-41BB-AD3C-2DD6C3B8252D}" srcId="{A95B3CAC-A56C-46AB-9586-AFD86F38A00E}" destId="{31429989-2CCD-4999-99FA-E3436070A7D7}" srcOrd="0" destOrd="0" parTransId="{7C12D6BE-C3F9-4DB8-99DC-E70D81FB9788}" sibTransId="{750A89E4-0C39-43F3-925A-F2719E6635F9}"/>
    <dgm:cxn modelId="{39880D94-E4A9-4883-A8CD-16377C0041B8}" type="presOf" srcId="{D389D5EB-CEBB-4ED5-BA9F-589407FB9ECF}" destId="{638847BD-6C71-417E-A0DF-18EEE6DEF445}" srcOrd="1" destOrd="0" presId="urn:microsoft.com/office/officeart/2005/8/layout/radial5"/>
    <dgm:cxn modelId="{77CC31BA-849F-472A-8E6A-9C516241981D}" type="presOf" srcId="{8D224E70-1372-41A8-A333-BB49ABFA731C}" destId="{47303C91-EBC6-4A37-A5AD-7D4A07FF0FCA}" srcOrd="1" destOrd="0" presId="urn:microsoft.com/office/officeart/2005/8/layout/radial5"/>
    <dgm:cxn modelId="{1A8D5F2E-5C4C-4F32-8DF9-CF06D4DE42F6}" type="presOf" srcId="{B5E0926F-6A7F-45A5-A398-5B8DD1D59CAA}" destId="{284D5749-1DB3-4205-B861-35E26C806FE0}" srcOrd="0" destOrd="0" presId="urn:microsoft.com/office/officeart/2005/8/layout/radial5"/>
    <dgm:cxn modelId="{27A16323-AC9C-4FE5-B1FD-F9C49B0E38B7}" type="presOf" srcId="{4607E201-31D1-4E22-9848-A93EAFDAD6F9}" destId="{EF9DC474-E6D2-41A6-BF8E-AE88039CCAA9}" srcOrd="0" destOrd="0" presId="urn:microsoft.com/office/officeart/2005/8/layout/radial5"/>
    <dgm:cxn modelId="{A82325F4-B640-4F8E-AA8E-57DF1E91E4A0}" type="presOf" srcId="{D389D5EB-CEBB-4ED5-BA9F-589407FB9ECF}" destId="{5AAEE7E8-07BE-4680-9E22-4930197C8F21}" srcOrd="0" destOrd="0" presId="urn:microsoft.com/office/officeart/2005/8/layout/radial5"/>
    <dgm:cxn modelId="{1AB664DA-EA12-47F9-8BF5-1FF828F720E3}" type="presParOf" srcId="{03B0BDF9-56E7-41D5-BE28-DD2C7E8D6C9C}" destId="{81BEEE44-4BB2-480D-A06C-90B3D0FB7450}" srcOrd="0" destOrd="0" presId="urn:microsoft.com/office/officeart/2005/8/layout/radial5"/>
    <dgm:cxn modelId="{0B49F6DE-2A74-49C4-94F7-EE5A3EB76E72}" type="presParOf" srcId="{03B0BDF9-56E7-41D5-BE28-DD2C7E8D6C9C}" destId="{6ED69EBE-6C5B-4F9D-916B-7FA8AE2F8B36}" srcOrd="1" destOrd="0" presId="urn:microsoft.com/office/officeart/2005/8/layout/radial5"/>
    <dgm:cxn modelId="{E92F5E5C-B603-4C0A-85C0-FF71AF44F791}" type="presParOf" srcId="{6ED69EBE-6C5B-4F9D-916B-7FA8AE2F8B36}" destId="{75C6CAAD-4A27-480E-AC82-CA9205927484}" srcOrd="0" destOrd="0" presId="urn:microsoft.com/office/officeart/2005/8/layout/radial5"/>
    <dgm:cxn modelId="{B43ADBBC-A81D-482D-BD8C-1E2FADB02692}" type="presParOf" srcId="{03B0BDF9-56E7-41D5-BE28-DD2C7E8D6C9C}" destId="{DFEE0A4E-434A-4A76-8127-A17F5BB93D99}" srcOrd="2" destOrd="0" presId="urn:microsoft.com/office/officeart/2005/8/layout/radial5"/>
    <dgm:cxn modelId="{216E60B1-2119-44A9-808B-3487DCA124E7}" type="presParOf" srcId="{03B0BDF9-56E7-41D5-BE28-DD2C7E8D6C9C}" destId="{BA7D5273-A788-4768-8830-349203E4A34D}" srcOrd="3" destOrd="0" presId="urn:microsoft.com/office/officeart/2005/8/layout/radial5"/>
    <dgm:cxn modelId="{CEF27720-6DC6-4958-90DE-A5BC286087FB}" type="presParOf" srcId="{BA7D5273-A788-4768-8830-349203E4A34D}" destId="{C32296B6-D9BC-4B76-BBBE-6CF8B75CB60C}" srcOrd="0" destOrd="0" presId="urn:microsoft.com/office/officeart/2005/8/layout/radial5"/>
    <dgm:cxn modelId="{DE75954D-8FC8-45FA-827A-18F6F3AFDF5D}" type="presParOf" srcId="{03B0BDF9-56E7-41D5-BE28-DD2C7E8D6C9C}" destId="{EF9DC474-E6D2-41A6-BF8E-AE88039CCAA9}" srcOrd="4" destOrd="0" presId="urn:microsoft.com/office/officeart/2005/8/layout/radial5"/>
    <dgm:cxn modelId="{F3F95A03-F5C6-4114-B081-152B797E7404}" type="presParOf" srcId="{03B0BDF9-56E7-41D5-BE28-DD2C7E8D6C9C}" destId="{10AA2918-D253-468E-B441-203B3A043442}" srcOrd="5" destOrd="0" presId="urn:microsoft.com/office/officeart/2005/8/layout/radial5"/>
    <dgm:cxn modelId="{C7EE5D19-7700-42CF-8B61-68D82A17AFE4}" type="presParOf" srcId="{10AA2918-D253-468E-B441-203B3A043442}" destId="{47303C91-EBC6-4A37-A5AD-7D4A07FF0FCA}" srcOrd="0" destOrd="0" presId="urn:microsoft.com/office/officeart/2005/8/layout/radial5"/>
    <dgm:cxn modelId="{2B728AAD-E9F2-4609-8386-CA5A9FF1C031}" type="presParOf" srcId="{03B0BDF9-56E7-41D5-BE28-DD2C7E8D6C9C}" destId="{5208137C-10F9-469B-BCF9-C38DD1C45CF0}" srcOrd="6" destOrd="0" presId="urn:microsoft.com/office/officeart/2005/8/layout/radial5"/>
    <dgm:cxn modelId="{36B9FC25-5FA5-40A8-B12F-BAD5E0DDA474}" type="presParOf" srcId="{03B0BDF9-56E7-41D5-BE28-DD2C7E8D6C9C}" destId="{5AAEE7E8-07BE-4680-9E22-4930197C8F21}" srcOrd="7" destOrd="0" presId="urn:microsoft.com/office/officeart/2005/8/layout/radial5"/>
    <dgm:cxn modelId="{C2D5D407-C1E6-47DC-ACB6-14874B79BE20}" type="presParOf" srcId="{5AAEE7E8-07BE-4680-9E22-4930197C8F21}" destId="{638847BD-6C71-417E-A0DF-18EEE6DEF445}" srcOrd="0" destOrd="0" presId="urn:microsoft.com/office/officeart/2005/8/layout/radial5"/>
    <dgm:cxn modelId="{7D9732E1-07EF-4C5B-8BD2-574214E740D8}" type="presParOf" srcId="{03B0BDF9-56E7-41D5-BE28-DD2C7E8D6C9C}" destId="{284D5749-1DB3-4205-B861-35E26C806FE0}" srcOrd="8" destOrd="0" presId="urn:microsoft.com/office/officeart/2005/8/layout/radial5"/>
    <dgm:cxn modelId="{F59FC2A2-885D-4A22-9CE2-6A7ABEBBB419}" type="presParOf" srcId="{03B0BDF9-56E7-41D5-BE28-DD2C7E8D6C9C}" destId="{85C1CEA7-910A-45B2-ACD3-6C25C7709431}" srcOrd="9" destOrd="0" presId="urn:microsoft.com/office/officeart/2005/8/layout/radial5"/>
    <dgm:cxn modelId="{2D392FE1-920A-41D5-9711-6C39198CF250}" type="presParOf" srcId="{85C1CEA7-910A-45B2-ACD3-6C25C7709431}" destId="{6FEB118D-AEDE-452E-9607-CAE665818428}" srcOrd="0" destOrd="0" presId="urn:microsoft.com/office/officeart/2005/8/layout/radial5"/>
    <dgm:cxn modelId="{1076A068-DCF1-439B-80E6-AEC618C48F5E}" type="presParOf" srcId="{03B0BDF9-56E7-41D5-BE28-DD2C7E8D6C9C}" destId="{62C22676-CE31-41EC-9F6A-165FC1D212BD}" srcOrd="1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BEEE44-4BB2-480D-A06C-90B3D0FB7450}">
      <dsp:nvSpPr>
        <dsp:cNvPr id="0" name=""/>
        <dsp:cNvSpPr/>
      </dsp:nvSpPr>
      <dsp:spPr>
        <a:xfrm>
          <a:off x="3339703" y="2386262"/>
          <a:ext cx="1702593" cy="1702593"/>
        </a:xfrm>
        <a:prstGeom prst="ellipse">
          <a:avLst/>
        </a:prstGeom>
        <a:solidFill>
          <a:srgbClr val="F14955"/>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t>Nspired</a:t>
          </a:r>
        </a:p>
        <a:p>
          <a:pPr lvl="0" algn="ctr" defTabSz="1111250">
            <a:lnSpc>
              <a:spcPct val="90000"/>
            </a:lnSpc>
            <a:spcBef>
              <a:spcPct val="0"/>
            </a:spcBef>
            <a:spcAft>
              <a:spcPct val="35000"/>
            </a:spcAft>
          </a:pPr>
          <a:r>
            <a:rPr lang="en-US" sz="2500" kern="1200" dirty="0" smtClean="0"/>
            <a:t>Learning</a:t>
          </a:r>
          <a:endParaRPr lang="en-US" sz="2500" kern="1200" dirty="0"/>
        </a:p>
      </dsp:txBody>
      <dsp:txXfrm>
        <a:off x="3589042" y="2635601"/>
        <a:ext cx="1203915" cy="1203915"/>
      </dsp:txXfrm>
    </dsp:sp>
    <dsp:sp modelId="{6ED69EBE-6C5B-4F9D-916B-7FA8AE2F8B36}">
      <dsp:nvSpPr>
        <dsp:cNvPr id="0" name=""/>
        <dsp:cNvSpPr/>
      </dsp:nvSpPr>
      <dsp:spPr>
        <a:xfrm rot="16200000">
          <a:off x="4010405" y="1766299"/>
          <a:ext cx="361189" cy="57888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4064584" y="1936254"/>
        <a:ext cx="252832" cy="347329"/>
      </dsp:txXfrm>
    </dsp:sp>
    <dsp:sp modelId="{DFEE0A4E-434A-4A76-8127-A17F5BB93D99}">
      <dsp:nvSpPr>
        <dsp:cNvPr id="0" name=""/>
        <dsp:cNvSpPr/>
      </dsp:nvSpPr>
      <dsp:spPr>
        <a:xfrm>
          <a:off x="3339703" y="2179"/>
          <a:ext cx="1702593" cy="1702593"/>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Engage</a:t>
          </a:r>
          <a:endParaRPr lang="en-US" sz="1200" kern="1200" dirty="0"/>
        </a:p>
      </dsp:txBody>
      <dsp:txXfrm>
        <a:off x="3589042" y="251518"/>
        <a:ext cx="1203915" cy="1203915"/>
      </dsp:txXfrm>
    </dsp:sp>
    <dsp:sp modelId="{BA7D5273-A788-4768-8830-349203E4A34D}">
      <dsp:nvSpPr>
        <dsp:cNvPr id="0" name=""/>
        <dsp:cNvSpPr/>
      </dsp:nvSpPr>
      <dsp:spPr>
        <a:xfrm rot="20520000">
          <a:off x="5134382" y="2582916"/>
          <a:ext cx="361189" cy="578881"/>
        </a:xfrm>
        <a:prstGeom prst="rightArrow">
          <a:avLst>
            <a:gd name="adj1" fmla="val 60000"/>
            <a:gd name="adj2" fmla="val 50000"/>
          </a:avLst>
        </a:prstGeom>
        <a:solidFill>
          <a:schemeClr val="accent5">
            <a:hueOff val="3704954"/>
            <a:satOff val="-13739"/>
            <a:lumOff val="-362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5137034" y="2715434"/>
        <a:ext cx="252832" cy="347329"/>
      </dsp:txXfrm>
    </dsp:sp>
    <dsp:sp modelId="{EF9DC474-E6D2-41A6-BF8E-AE88039CCAA9}">
      <dsp:nvSpPr>
        <dsp:cNvPr id="0" name=""/>
        <dsp:cNvSpPr/>
      </dsp:nvSpPr>
      <dsp:spPr>
        <a:xfrm>
          <a:off x="5607100" y="1649540"/>
          <a:ext cx="1702593" cy="1702593"/>
        </a:xfrm>
        <a:prstGeom prst="ellipse">
          <a:avLst/>
        </a:prstGeom>
        <a:solidFill>
          <a:schemeClr val="accent5">
            <a:hueOff val="3704954"/>
            <a:satOff val="-13739"/>
            <a:lumOff val="-3627"/>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Interact</a:t>
          </a:r>
          <a:endParaRPr lang="en-US" sz="1200" kern="1200" dirty="0"/>
        </a:p>
      </dsp:txBody>
      <dsp:txXfrm>
        <a:off x="5856439" y="1898879"/>
        <a:ext cx="1203915" cy="1203915"/>
      </dsp:txXfrm>
    </dsp:sp>
    <dsp:sp modelId="{10AA2918-D253-468E-B441-203B3A043442}">
      <dsp:nvSpPr>
        <dsp:cNvPr id="0" name=""/>
        <dsp:cNvSpPr/>
      </dsp:nvSpPr>
      <dsp:spPr>
        <a:xfrm rot="3240000">
          <a:off x="4705061" y="3904230"/>
          <a:ext cx="361189" cy="578881"/>
        </a:xfrm>
        <a:prstGeom prst="rightArrow">
          <a:avLst>
            <a:gd name="adj1" fmla="val 60000"/>
            <a:gd name="adj2" fmla="val 50000"/>
          </a:avLst>
        </a:prstGeom>
        <a:solidFill>
          <a:schemeClr val="accent5">
            <a:hueOff val="7409907"/>
            <a:satOff val="-27478"/>
            <a:lumOff val="-725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4727394" y="3976175"/>
        <a:ext cx="252832" cy="347329"/>
      </dsp:txXfrm>
    </dsp:sp>
    <dsp:sp modelId="{5208137C-10F9-469B-BCF9-C38DD1C45CF0}">
      <dsp:nvSpPr>
        <dsp:cNvPr id="0" name=""/>
        <dsp:cNvSpPr/>
      </dsp:nvSpPr>
      <dsp:spPr>
        <a:xfrm>
          <a:off x="4741031" y="4315026"/>
          <a:ext cx="1702593" cy="1702593"/>
        </a:xfrm>
        <a:prstGeom prst="ellipse">
          <a:avLst/>
        </a:prstGeom>
        <a:solidFill>
          <a:schemeClr val="accent5">
            <a:hueOff val="7409907"/>
            <a:satOff val="-27478"/>
            <a:lumOff val="-7254"/>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Communicate</a:t>
          </a:r>
          <a:endParaRPr lang="en-US" sz="1200" kern="1200" dirty="0"/>
        </a:p>
      </dsp:txBody>
      <dsp:txXfrm>
        <a:off x="4990370" y="4564365"/>
        <a:ext cx="1203915" cy="1203915"/>
      </dsp:txXfrm>
    </dsp:sp>
    <dsp:sp modelId="{5AAEE7E8-07BE-4680-9E22-4930197C8F21}">
      <dsp:nvSpPr>
        <dsp:cNvPr id="0" name=""/>
        <dsp:cNvSpPr/>
      </dsp:nvSpPr>
      <dsp:spPr>
        <a:xfrm rot="7560000">
          <a:off x="3315749" y="3904230"/>
          <a:ext cx="361189" cy="578881"/>
        </a:xfrm>
        <a:prstGeom prst="rightArrow">
          <a:avLst>
            <a:gd name="adj1" fmla="val 60000"/>
            <a:gd name="adj2" fmla="val 50000"/>
          </a:avLst>
        </a:prstGeom>
        <a:solidFill>
          <a:schemeClr val="bg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3401773" y="3976175"/>
        <a:ext cx="252832" cy="347329"/>
      </dsp:txXfrm>
    </dsp:sp>
    <dsp:sp modelId="{284D5749-1DB3-4205-B861-35E26C806FE0}">
      <dsp:nvSpPr>
        <dsp:cNvPr id="0" name=""/>
        <dsp:cNvSpPr/>
      </dsp:nvSpPr>
      <dsp:spPr>
        <a:xfrm>
          <a:off x="1938374" y="4315026"/>
          <a:ext cx="1702593" cy="1702593"/>
        </a:xfrm>
        <a:prstGeom prst="ellipse">
          <a:avLst/>
        </a:prstGeom>
        <a:solidFill>
          <a:schemeClr val="accent5">
            <a:hueOff val="11114861"/>
            <a:satOff val="-41218"/>
            <a:lumOff val="-10881"/>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Connect</a:t>
          </a:r>
          <a:endParaRPr lang="en-US" sz="1200" kern="1200" dirty="0"/>
        </a:p>
      </dsp:txBody>
      <dsp:txXfrm>
        <a:off x="2187713" y="4564365"/>
        <a:ext cx="1203915" cy="1203915"/>
      </dsp:txXfrm>
    </dsp:sp>
    <dsp:sp modelId="{85C1CEA7-910A-45B2-ACD3-6C25C7709431}">
      <dsp:nvSpPr>
        <dsp:cNvPr id="0" name=""/>
        <dsp:cNvSpPr/>
      </dsp:nvSpPr>
      <dsp:spPr>
        <a:xfrm rot="11880000">
          <a:off x="2886428" y="2582916"/>
          <a:ext cx="361189" cy="578881"/>
        </a:xfrm>
        <a:prstGeom prst="rightArrow">
          <a:avLst>
            <a:gd name="adj1" fmla="val 60000"/>
            <a:gd name="adj2" fmla="val 50000"/>
          </a:avLst>
        </a:prstGeom>
        <a:solidFill>
          <a:schemeClr val="accent5">
            <a:hueOff val="14819814"/>
            <a:satOff val="-54957"/>
            <a:lumOff val="-145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2992133" y="2715434"/>
        <a:ext cx="252832" cy="347329"/>
      </dsp:txXfrm>
    </dsp:sp>
    <dsp:sp modelId="{62C22676-CE31-41EC-9F6A-165FC1D212BD}">
      <dsp:nvSpPr>
        <dsp:cNvPr id="0" name=""/>
        <dsp:cNvSpPr/>
      </dsp:nvSpPr>
      <dsp:spPr>
        <a:xfrm>
          <a:off x="1072305" y="1649540"/>
          <a:ext cx="1702593" cy="1702593"/>
        </a:xfrm>
        <a:prstGeom prst="ellipse">
          <a:avLst/>
        </a:prstGeom>
        <a:solidFill>
          <a:schemeClr val="accent5">
            <a:hueOff val="14819814"/>
            <a:satOff val="-54957"/>
            <a:lumOff val="-14508"/>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Apply</a:t>
          </a:r>
          <a:endParaRPr lang="en-US" sz="1200" kern="1200" dirty="0"/>
        </a:p>
      </dsp:txBody>
      <dsp:txXfrm>
        <a:off x="1321644" y="1898879"/>
        <a:ext cx="1203915" cy="120391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5E55C6C-4E8D-4303-ACAE-ED0005704A43}" type="datetimeFigureOut">
              <a:rPr lang="en-US"/>
              <a:pPr>
                <a:defRPr/>
              </a:pPr>
              <a:t>7/26/2011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5C1F5DC6-3DDE-46E7-BE91-DD65894E6F4A}" type="slidenum">
              <a:rPr lang="en-US"/>
              <a:pPr>
                <a:defRPr/>
              </a:pPr>
              <a:t>‹#›</a:t>
            </a:fld>
            <a:endParaRPr lang="en-US" dirty="0"/>
          </a:p>
        </p:txBody>
      </p:sp>
    </p:spTree>
    <p:extLst>
      <p:ext uri="{BB962C8B-B14F-4D97-AF65-F5344CB8AC3E}">
        <p14:creationId xmlns:p14="http://schemas.microsoft.com/office/powerpoint/2010/main" val="17007940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en-US" smtClean="0"/>
          </a:p>
        </p:txBody>
      </p:sp>
      <p:sp>
        <p:nvSpPr>
          <p:cNvPr id="1536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7917B581-0813-4DCA-B254-B0EAF0EFE26E}" type="datetime8">
              <a:rPr lang="en-US"/>
              <a:pPr fontAlgn="base">
                <a:spcBef>
                  <a:spcPct val="0"/>
                </a:spcBef>
                <a:spcAft>
                  <a:spcPct val="0"/>
                </a:spcAft>
              </a:pPr>
              <a:t>7/26/2011 3:44 PM</a:t>
            </a:fld>
            <a:endParaRPr lang="en-US"/>
          </a:p>
        </p:txBody>
      </p:sp>
      <p:sp>
        <p:nvSpPr>
          <p:cNvPr id="15366" name="Footer Placeholder 5"/>
          <p:cNvSpPr>
            <a:spLocks noGrp="1"/>
          </p:cNvSpPr>
          <p:nvPr>
            <p:ph type="ftr" sz="quarter" idx="4"/>
          </p:nvPr>
        </p:nvSpPr>
        <p:spPr bwMode="auto">
          <a:xfrm>
            <a:off x="0" y="8685213"/>
            <a:ext cx="6172200" cy="457200"/>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z="50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z="50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latin typeface="Trebuchet MS" pitchFamily="34" charset="0"/>
              </a:rPr>
            </a:br>
            <a:r>
              <a:rPr lang="en-US" sz="500" smtClean="0">
                <a:solidFill>
                  <a:srgbClr val="000000"/>
                </a:solidFill>
                <a:latin typeface="Trebuchet MS" pitchFamily="34" charset="0"/>
              </a:rPr>
              <a:t>MICROSOFT MAKES NO WARRANTIES, EXPRESS, IMPLIED OR STATUTORY, AS TO THE INFORMATION IN THIS PRESENTATION.</a:t>
            </a:r>
          </a:p>
          <a:p>
            <a:pPr fontAlgn="base">
              <a:spcBef>
                <a:spcPct val="0"/>
              </a:spcBef>
              <a:spcAft>
                <a:spcPct val="0"/>
              </a:spcAft>
            </a:pPr>
            <a:endParaRPr lang="en-US" sz="500" smtClean="0">
              <a:latin typeface="Trebuchet MS" pitchFamily="34" charset="0"/>
            </a:endParaRPr>
          </a:p>
        </p:txBody>
      </p:sp>
      <p:sp>
        <p:nvSpPr>
          <p:cNvPr id="15367" name="Slide Number Placeholder 6"/>
          <p:cNvSpPr>
            <a:spLocks noGrp="1"/>
          </p:cNvSpPr>
          <p:nvPr>
            <p:ph type="sldNum" sz="quarter" idx="5"/>
          </p:nvPr>
        </p:nvSpPr>
        <p:spPr bwMode="auto">
          <a:xfrm>
            <a:off x="6172200" y="8685213"/>
            <a:ext cx="684213" cy="457200"/>
          </a:xfrm>
          <a:noFill/>
          <a:ln>
            <a:miter lim="800000"/>
            <a:headEnd/>
            <a:tailEnd/>
          </a:ln>
        </p:spPr>
        <p:txBody>
          <a:bodyPr wrap="square" numCol="1" anchorCtr="0" compatLnSpc="1">
            <a:prstTxWarp prst="textNoShape">
              <a:avLst/>
            </a:prstTxWarp>
          </a:bodyPr>
          <a:lstStyle/>
          <a:p>
            <a:pPr fontAlgn="base">
              <a:spcBef>
                <a:spcPct val="0"/>
              </a:spcBef>
              <a:spcAft>
                <a:spcPct val="0"/>
              </a:spcAft>
            </a:pPr>
            <a:fld id="{09534B97-2B1C-482B-A548-D0E361C9873C}"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741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en-US" smtClean="0"/>
          </a:p>
        </p:txBody>
      </p:sp>
      <p:sp>
        <p:nvSpPr>
          <p:cNvPr id="17413"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253275E3-451E-42BE-AE04-7AA6028815C7}" type="datetime8">
              <a:rPr lang="en-US"/>
              <a:pPr fontAlgn="base">
                <a:spcBef>
                  <a:spcPct val="0"/>
                </a:spcBef>
                <a:spcAft>
                  <a:spcPct val="0"/>
                </a:spcAft>
              </a:pPr>
              <a:t>7/26/2011 3:44 PM</a:t>
            </a:fld>
            <a:endParaRPr lang="en-US"/>
          </a:p>
        </p:txBody>
      </p:sp>
      <p:sp>
        <p:nvSpPr>
          <p:cNvPr id="1741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pPr>
            <a:endParaRPr lang="en-US" smtClean="0"/>
          </a:p>
        </p:txBody>
      </p:sp>
      <p:sp>
        <p:nvSpPr>
          <p:cNvPr id="17415"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598D80-503B-49B1-B754-DC9BC5C05B03}"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en-US" smtClean="0"/>
          </a:p>
        </p:txBody>
      </p:sp>
      <p:sp>
        <p:nvSpPr>
          <p:cNvPr id="1843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5283FE23-5EFE-44E7-A27C-6E32647D9CF2}" type="datetime8">
              <a:rPr lang="en-US"/>
              <a:pPr fontAlgn="base">
                <a:spcBef>
                  <a:spcPct val="0"/>
                </a:spcBef>
                <a:spcAft>
                  <a:spcPct val="0"/>
                </a:spcAft>
              </a:pPr>
              <a:t>7/26/2011 3:44 PM</a:t>
            </a:fld>
            <a:endParaRPr lang="en-US"/>
          </a:p>
        </p:txBody>
      </p:sp>
      <p:sp>
        <p:nvSpPr>
          <p:cNvPr id="1843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pPr>
            <a:endParaRPr lang="en-US" smtClean="0"/>
          </a:p>
        </p:txBody>
      </p:sp>
      <p:sp>
        <p:nvSpPr>
          <p:cNvPr id="1843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9014F9-CA2D-4596-8AA2-49DFF4FCF9C4}"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6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en-US" smtClean="0"/>
          </a:p>
        </p:txBody>
      </p:sp>
      <p:sp>
        <p:nvSpPr>
          <p:cNvPr id="1946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1B646EFD-96AC-4637-B8EE-7504E990B3F9}" type="datetime8">
              <a:rPr lang="en-US"/>
              <a:pPr fontAlgn="base">
                <a:spcBef>
                  <a:spcPct val="0"/>
                </a:spcBef>
                <a:spcAft>
                  <a:spcPct val="0"/>
                </a:spcAft>
              </a:pPr>
              <a:t>7/26/2011 3:44 PM</a:t>
            </a:fld>
            <a:endParaRPr lang="en-US"/>
          </a:p>
        </p:txBody>
      </p:sp>
      <p:sp>
        <p:nvSpPr>
          <p:cNvPr id="1946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latin typeface="Trebuchet MS" pitchFamily="34" charset="0"/>
              </a:rPr>
            </a:br>
            <a:r>
              <a:rPr lang="en-US" smtClean="0">
                <a:solidFill>
                  <a:srgbClr val="000000"/>
                </a:solidFill>
                <a:latin typeface="Trebuchet MS" pitchFamily="34" charset="0"/>
              </a:rPr>
              <a:t>MICROSOFT MAKES NO WARRANTIES, EXPRESS, IMPLIED OR STATUTORY, AS TO THE INFORMATION IN THIS PRESENTATION.</a:t>
            </a:r>
          </a:p>
          <a:p>
            <a:pPr fontAlgn="base">
              <a:spcBef>
                <a:spcPct val="0"/>
              </a:spcBef>
              <a:spcAft>
                <a:spcPct val="0"/>
              </a:spcAft>
            </a:pPr>
            <a:endParaRPr lang="en-US" smtClean="0">
              <a:latin typeface="Trebuchet MS" pitchFamily="34" charset="0"/>
            </a:endParaRPr>
          </a:p>
        </p:txBody>
      </p:sp>
      <p:sp>
        <p:nvSpPr>
          <p:cNvPr id="1946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44E28E-822E-4C27-A674-C9DD25614D0B}" type="slidenum">
              <a:rPr lang="en-US"/>
              <a:pPr fontAlgn="base">
                <a:spcBef>
                  <a:spcPct val="0"/>
                </a:spcBef>
                <a:spcAft>
                  <a:spcPct val="0"/>
                </a:spcAft>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5" name="Picture 8"/>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8382000" y="6019800"/>
            <a:ext cx="622300" cy="533400"/>
          </a:xfrm>
          <a:prstGeom prst="rect">
            <a:avLst/>
          </a:prstGeom>
          <a:noFill/>
          <a:ln w="9525">
            <a:noFill/>
            <a:miter lim="800000"/>
            <a:headEnd/>
            <a:tailEnd/>
          </a:ln>
        </p:spPr>
      </p:pic>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8382000" y="6019800"/>
            <a:ext cx="622300" cy="5334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8382000" y="6019800"/>
            <a:ext cx="622300" cy="533400"/>
          </a:xfrm>
          <a:prstGeom prst="rect">
            <a:avLst/>
          </a:prstGeom>
          <a:noFill/>
          <a:ln w="9525">
            <a:noFill/>
            <a:miter lim="800000"/>
            <a:headEnd/>
            <a:tailEnd/>
          </a:ln>
        </p:spPr>
      </p:pic>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8382000" y="6019800"/>
            <a:ext cx="622300" cy="533400"/>
          </a:xfrm>
          <a:prstGeom prst="rect">
            <a:avLst/>
          </a:prstGeom>
          <a:noFill/>
          <a:ln w="9525">
            <a:noFill/>
            <a:miter lim="800000"/>
            <a:headEnd/>
            <a:tailEnd/>
          </a:ln>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4" descr="bottombar"/>
          <p:cNvPicPr>
            <a:picLocks noChangeAspect="1" noChangeArrowheads="1"/>
          </p:cNvPicPr>
          <p:nvPr/>
        </p:nvPicPr>
        <p:blipFill>
          <a:blip r:embed="rId15" cstate="print"/>
          <a:srcRect/>
          <a:stretch>
            <a:fillRect/>
          </a:stretch>
        </p:blipFill>
        <p:spPr bwMode="auto">
          <a:xfrm>
            <a:off x="0" y="6572250"/>
            <a:ext cx="9144000" cy="285750"/>
          </a:xfrm>
          <a:prstGeom prst="rect">
            <a:avLst/>
          </a:prstGeom>
          <a:noFill/>
          <a:ln w="9525">
            <a:noFill/>
            <a:miter lim="800000"/>
            <a:headEnd/>
            <a:tailEnd/>
          </a:ln>
        </p:spPr>
      </p:pic>
      <p:pic>
        <p:nvPicPr>
          <p:cNvPr id="1029" name="Picture 8"/>
          <p:cNvPicPr>
            <a:picLocks noChangeAspect="1" noChangeArrowheads="1"/>
          </p:cNvPicPr>
          <p:nvPr userDrawn="1"/>
        </p:nvPicPr>
        <p:blipFill>
          <a:blip r:embed="rId16" cstate="print">
            <a:clrChange>
              <a:clrFrom>
                <a:srgbClr val="000000"/>
              </a:clrFrom>
              <a:clrTo>
                <a:srgbClr val="000000">
                  <a:alpha val="0"/>
                </a:srgbClr>
              </a:clrTo>
            </a:clrChange>
          </a:blip>
          <a:srcRect/>
          <a:stretch>
            <a:fillRect/>
          </a:stretch>
        </p:blipFill>
        <p:spPr bwMode="auto">
          <a:xfrm>
            <a:off x="8382000" y="6019800"/>
            <a:ext cx="622300" cy="533400"/>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9" r:id="rId7"/>
    <p:sldLayoutId id="2147483690" r:id="rId8"/>
    <p:sldLayoutId id="2147483691" r:id="rId9"/>
    <p:sldLayoutId id="2147483692" r:id="rId10"/>
    <p:sldLayoutId id="2147483693" r:id="rId11"/>
    <p:sldLayoutId id="2147483694" r:id="rId12"/>
  </p:sldLayoutIdLst>
  <p:transition>
    <p:fade/>
  </p:transition>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fontAlgn="base">
        <a:lnSpc>
          <a:spcPct val="90000"/>
        </a:lnSpc>
        <a:spcBef>
          <a:spcPct val="20000"/>
        </a:spcBef>
        <a:spcAft>
          <a:spcPct val="0"/>
        </a:spcAft>
        <a:buBlip>
          <a:blip r:embed="rId17"/>
        </a:buBlip>
        <a:defRPr sz="3200" kern="1200">
          <a:solidFill>
            <a:schemeClr val="tx1"/>
          </a:solidFill>
          <a:latin typeface="+mn-lt"/>
          <a:ea typeface="+mn-ea"/>
          <a:cs typeface="+mn-cs"/>
        </a:defRPr>
      </a:lvl1pPr>
      <a:lvl2pPr marL="914400" indent="-396875" algn="l" defTabSz="912813" rtl="0" fontAlgn="base">
        <a:lnSpc>
          <a:spcPct val="90000"/>
        </a:lnSpc>
        <a:spcBef>
          <a:spcPct val="20000"/>
        </a:spcBef>
        <a:spcAft>
          <a:spcPct val="0"/>
        </a:spcAft>
        <a:buBlip>
          <a:blip r:embed="rId18"/>
        </a:buBlip>
        <a:defRPr sz="2800" kern="1200">
          <a:solidFill>
            <a:schemeClr val="tx1"/>
          </a:solidFill>
          <a:latin typeface="+mn-lt"/>
          <a:ea typeface="+mn-ea"/>
          <a:cs typeface="+mn-cs"/>
        </a:defRPr>
      </a:lvl2pPr>
      <a:lvl3pPr marL="1258888" indent="-344488" algn="l" defTabSz="912813" rtl="0" fontAlgn="base">
        <a:lnSpc>
          <a:spcPct val="90000"/>
        </a:lnSpc>
        <a:spcBef>
          <a:spcPct val="20000"/>
        </a:spcBef>
        <a:spcAft>
          <a:spcPct val="0"/>
        </a:spcAft>
        <a:buBlip>
          <a:blip r:embed="rId18"/>
        </a:buBlip>
        <a:defRPr sz="2400" kern="1200">
          <a:solidFill>
            <a:schemeClr val="tx1"/>
          </a:solidFill>
          <a:latin typeface="+mn-lt"/>
          <a:ea typeface="+mn-ea"/>
          <a:cs typeface="+mn-cs"/>
        </a:defRPr>
      </a:lvl3pPr>
      <a:lvl4pPr marL="1604963" indent="-346075" algn="l" defTabSz="912813" rtl="0" fontAlgn="base">
        <a:lnSpc>
          <a:spcPct val="90000"/>
        </a:lnSpc>
        <a:spcBef>
          <a:spcPct val="20000"/>
        </a:spcBef>
        <a:spcAft>
          <a:spcPct val="0"/>
        </a:spcAft>
        <a:buBlip>
          <a:blip r:embed="rId18"/>
        </a:buBlip>
        <a:defRPr sz="2400" kern="1200">
          <a:solidFill>
            <a:schemeClr val="tx1"/>
          </a:solidFill>
          <a:latin typeface="+mn-lt"/>
          <a:ea typeface="+mn-ea"/>
          <a:cs typeface="+mn-cs"/>
        </a:defRPr>
      </a:lvl4pPr>
      <a:lvl5pPr marL="1941513" indent="-336550" algn="l" defTabSz="912813" rtl="0" fontAlgn="base">
        <a:lnSpc>
          <a:spcPct val="90000"/>
        </a:lnSpc>
        <a:spcBef>
          <a:spcPct val="20000"/>
        </a:spcBef>
        <a:spcAft>
          <a:spcPct val="0"/>
        </a:spcAft>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cstate="print"/>
          <a:srcRect b="10452"/>
          <a:stretch>
            <a:fillRect/>
          </a:stretch>
        </p:blipFill>
        <p:spPr bwMode="auto">
          <a:xfrm>
            <a:off x="0" y="1300163"/>
            <a:ext cx="9144000" cy="5557837"/>
          </a:xfrm>
          <a:prstGeom prst="rect">
            <a:avLst/>
          </a:prstGeom>
          <a:noFill/>
          <a:ln w="9525">
            <a:noFill/>
            <a:miter lim="800000"/>
            <a:headEnd/>
            <a:tailEnd/>
          </a:ln>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722313" y="1905000"/>
            <a:ext cx="8040687"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8" r:id="rId1"/>
  </p:sldLayoutIdLst>
  <p:transition>
    <p:fade/>
  </p:transition>
  <p:txStyles>
    <p:titleStyle>
      <a:lvl1pPr algn="l" defTabSz="912813" rtl="0" fontAlgn="base">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fontAlgn="base">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1"/>
            <a:ext cx="7681913" cy="914400"/>
          </a:xfrm>
        </p:spPr>
        <p:txBody>
          <a:bodyPr/>
          <a:lstStyle/>
          <a:p>
            <a:pPr defTabSz="914363" fontAlgn="auto">
              <a:spcAft>
                <a:spcPts val="0"/>
              </a:spcAft>
              <a:defRPr/>
            </a:pPr>
            <a:r>
              <a:rPr dirty="0" smtClean="0"/>
              <a:t>TI-Nspire™ Teacher Software</a:t>
            </a:r>
            <a:endParaRPr dirty="0"/>
          </a:p>
        </p:txBody>
      </p:sp>
      <p:sp>
        <p:nvSpPr>
          <p:cNvPr id="3" name="Subtitle 2"/>
          <p:cNvSpPr>
            <a:spLocks noGrp="1"/>
          </p:cNvSpPr>
          <p:nvPr>
            <p:ph type="subTitle" idx="1"/>
          </p:nvPr>
        </p:nvSpPr>
        <p:spPr>
          <a:xfrm>
            <a:off x="2362200" y="4800600"/>
            <a:ext cx="4114800" cy="1370012"/>
          </a:xfrm>
        </p:spPr>
        <p:txBody>
          <a:bodyPr rtlCol="0">
            <a:normAutofit fontScale="92500" lnSpcReduction="10000"/>
          </a:bodyPr>
          <a:lstStyle/>
          <a:p>
            <a:pPr defTabSz="914363" fontAlgn="auto">
              <a:spcAft>
                <a:spcPts val="0"/>
              </a:spcAft>
              <a:defRPr/>
            </a:pPr>
            <a:endParaRPr lang="en-US" dirty="0" smtClean="0"/>
          </a:p>
          <a:p>
            <a:pPr defTabSz="914363" fontAlgn="auto">
              <a:spcAft>
                <a:spcPts val="0"/>
              </a:spcAft>
              <a:defRPr/>
            </a:pPr>
            <a:endParaRPr lang="en-US" dirty="0" smtClean="0"/>
          </a:p>
          <a:p>
            <a:pPr defTabSz="914363" fontAlgn="auto">
              <a:spcAft>
                <a:spcPts val="0"/>
              </a:spcAft>
              <a:defRPr/>
            </a:pPr>
            <a:r>
              <a:rPr lang="en-US" sz="54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rPr>
              <a:t>TI </a:t>
            </a:r>
            <a:r>
              <a:rPr lang="en-US" sz="5400" spc="-150" dirty="0" err="1"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rPr>
              <a:t>PublishView</a:t>
            </a:r>
            <a:endParaRPr lang="en-US" sz="54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endParaRPr>
          </a:p>
        </p:txBody>
      </p:sp>
      <p:pic>
        <p:nvPicPr>
          <p:cNvPr id="9220" name="chart"/>
          <p:cNvPicPr>
            <a:picLocks noChangeAspect="1"/>
          </p:cNvPicPr>
          <p:nvPr/>
        </p:nvPicPr>
        <p:blipFill>
          <a:blip r:embed="rId3" cstate="print"/>
          <a:srcRect/>
          <a:stretch>
            <a:fillRect/>
          </a:stretch>
        </p:blipFill>
        <p:spPr bwMode="auto">
          <a:xfrm>
            <a:off x="685800" y="1905000"/>
            <a:ext cx="4572000" cy="2743200"/>
          </a:xfrm>
          <a:prstGeom prst="rect">
            <a:avLst/>
          </a:prstGeom>
          <a:noFill/>
          <a:ln w="9525">
            <a:noFill/>
            <a:miter lim="800000"/>
            <a:headEnd/>
            <a:tailEnd/>
          </a:ln>
        </p:spPr>
      </p:pic>
      <p:pic>
        <p:nvPicPr>
          <p:cNvPr id="9221" name="Picture 4"/>
          <p:cNvPicPr>
            <a:picLocks noChangeAspect="1" noChangeArrowheads="1"/>
          </p:cNvPicPr>
          <p:nvPr/>
        </p:nvPicPr>
        <p:blipFill>
          <a:blip r:embed="rId4" cstate="print"/>
          <a:srcRect/>
          <a:stretch>
            <a:fillRect/>
          </a:stretch>
        </p:blipFill>
        <p:spPr bwMode="auto">
          <a:xfrm>
            <a:off x="6324600" y="1905000"/>
            <a:ext cx="1262063" cy="277177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p:cNvPicPr>
            <a:picLocks noChangeAspect="1" noChangeArrowheads="1"/>
          </p:cNvPicPr>
          <p:nvPr/>
        </p:nvPicPr>
        <p:blipFill>
          <a:blip r:embed="rId3" cstate="print"/>
          <a:srcRect/>
          <a:stretch>
            <a:fillRect/>
          </a:stretch>
        </p:blipFill>
        <p:spPr bwMode="auto">
          <a:xfrm>
            <a:off x="715963" y="993775"/>
            <a:ext cx="7513637" cy="5254625"/>
          </a:xfrm>
          <a:prstGeom prst="rect">
            <a:avLst/>
          </a:prstGeom>
          <a:noFill/>
          <a:ln w="9525">
            <a:noFill/>
            <a:miter lim="800000"/>
            <a:headEnd/>
            <a:tailEnd/>
          </a:ln>
        </p:spPr>
      </p:pic>
      <p:sp>
        <p:nvSpPr>
          <p:cNvPr id="3" name="Title 2"/>
          <p:cNvSpPr>
            <a:spLocks noGrp="1"/>
          </p:cNvSpPr>
          <p:nvPr>
            <p:ph type="title"/>
          </p:nvPr>
        </p:nvSpPr>
        <p:spPr>
          <a:xfrm>
            <a:off x="381000" y="230188"/>
            <a:ext cx="8763000" cy="664797"/>
          </a:xfrm>
        </p:spPr>
        <p:txBody>
          <a:bodyPr/>
          <a:lstStyle/>
          <a:p>
            <a:pPr defTabSz="914363" fontAlgn="auto">
              <a:spcAft>
                <a:spcPts val="0"/>
              </a:spcAft>
              <a:defRPr/>
            </a:pPr>
            <a:r>
              <a:rPr dirty="0"/>
              <a:t>A </a:t>
            </a:r>
            <a:r>
              <a:rPr dirty="0" smtClean="0"/>
              <a:t>TI-</a:t>
            </a:r>
            <a:r>
              <a:rPr dirty="0" err="1" smtClean="0"/>
              <a:t>Nspire</a:t>
            </a:r>
            <a:r>
              <a:rPr dirty="0" smtClean="0"/>
              <a:t> document </a:t>
            </a:r>
            <a:r>
              <a:rPr dirty="0"/>
              <a:t>(a </a:t>
            </a:r>
            <a:r>
              <a:rPr b="1" dirty="0" err="1"/>
              <a:t>tns</a:t>
            </a:r>
            <a:r>
              <a:rPr dirty="0"/>
              <a:t> file)</a:t>
            </a:r>
          </a:p>
        </p:txBody>
      </p:sp>
      <p:sp>
        <p:nvSpPr>
          <p:cNvPr id="7" name="Oval 6"/>
          <p:cNvSpPr/>
          <p:nvPr/>
        </p:nvSpPr>
        <p:spPr bwMode="auto">
          <a:xfrm rot="5400000">
            <a:off x="104775" y="3043238"/>
            <a:ext cx="1905000" cy="533400"/>
          </a:xfrm>
          <a:prstGeom prst="ellipse">
            <a:avLst/>
          </a:prstGeom>
          <a:noFill/>
          <a:ln w="57150">
            <a:solidFill>
              <a:srgbClr val="FF0000"/>
            </a:solidFill>
            <a:headEnd type="none" w="med" len="med"/>
            <a:tailEnd type="none" w="med" len="med"/>
          </a:ln>
        </p:spPr>
        <p:style>
          <a:lnRef idx="1">
            <a:schemeClr val="dk1"/>
          </a:lnRef>
          <a:fillRef idx="3">
            <a:schemeClr val="dk1"/>
          </a:fillRef>
          <a:effectRef idx="2">
            <a:schemeClr val="dk1"/>
          </a:effectRef>
          <a:fontRef idx="minor">
            <a:schemeClr val="lt1"/>
          </a:fontRef>
        </p:style>
        <p:txBody>
          <a:bodyPr lIns="91436" tIns="45718" rIns="91436" bIns="45718" anchor="ctr"/>
          <a:lstStyle/>
          <a:p>
            <a:pPr algn="ctr" defTabSz="914099">
              <a:defRPr/>
            </a:pPr>
            <a:endParaRPr lang="en-US" sz="2300" dirty="0">
              <a:solidFill>
                <a:srgbClr val="FFFFFF"/>
              </a:solidFill>
              <a:effectLst>
                <a:outerShdw blurRad="38100" dist="38100" dir="2700000" algn="tl">
                  <a:srgbClr val="000000">
                    <a:alpha val="43137"/>
                  </a:srgbClr>
                </a:outerShdw>
              </a:effectLst>
              <a:latin typeface="Trebuchet MS" pitchFamily="34" charset="0"/>
            </a:endParaRPr>
          </a:p>
        </p:txBody>
      </p:sp>
      <p:sp>
        <p:nvSpPr>
          <p:cNvPr id="8" name="Oval 7"/>
          <p:cNvSpPr/>
          <p:nvPr/>
        </p:nvSpPr>
        <p:spPr bwMode="auto">
          <a:xfrm>
            <a:off x="781050" y="1295400"/>
            <a:ext cx="1905000" cy="457200"/>
          </a:xfrm>
          <a:prstGeom prst="ellipse">
            <a:avLst/>
          </a:prstGeom>
          <a:noFill/>
          <a:ln w="57150">
            <a:solidFill>
              <a:srgbClr val="FF0000"/>
            </a:solidFill>
            <a:headEnd type="none" w="med" len="med"/>
            <a:tailEnd type="none" w="med" len="med"/>
          </a:ln>
        </p:spPr>
        <p:style>
          <a:lnRef idx="1">
            <a:schemeClr val="dk1"/>
          </a:lnRef>
          <a:fillRef idx="3">
            <a:schemeClr val="dk1"/>
          </a:fillRef>
          <a:effectRef idx="2">
            <a:schemeClr val="dk1"/>
          </a:effectRef>
          <a:fontRef idx="minor">
            <a:schemeClr val="lt1"/>
          </a:fontRef>
        </p:style>
        <p:txBody>
          <a:bodyPr lIns="91436" tIns="45718" rIns="91436" bIns="45718" anchor="ctr"/>
          <a:lstStyle/>
          <a:p>
            <a:pPr algn="ctr" defTabSz="914099">
              <a:defRPr/>
            </a:pPr>
            <a:endParaRPr lang="en-US" sz="2300" dirty="0">
              <a:solidFill>
                <a:srgbClr val="FFFFFF"/>
              </a:solidFill>
              <a:effectLst>
                <a:outerShdw blurRad="38100" dist="38100" dir="2700000" algn="tl">
                  <a:srgbClr val="000000">
                    <a:alpha val="43137"/>
                  </a:srgbClr>
                </a:outerShdw>
              </a:effectLst>
              <a:latin typeface="Trebuchet MS" pitchFamily="34" charset="0"/>
            </a:endParaRPr>
          </a:p>
        </p:txBody>
      </p:sp>
      <p:sp>
        <p:nvSpPr>
          <p:cNvPr id="9" name="Oval 8"/>
          <p:cNvSpPr/>
          <p:nvPr/>
        </p:nvSpPr>
        <p:spPr bwMode="auto">
          <a:xfrm rot="10800000">
            <a:off x="3352800" y="5638800"/>
            <a:ext cx="914400" cy="369888"/>
          </a:xfrm>
          <a:prstGeom prst="ellipse">
            <a:avLst/>
          </a:prstGeom>
          <a:noFill/>
          <a:ln w="57150" cap="flat" cmpd="sng" algn="ctr">
            <a:solidFill>
              <a:srgbClr val="FF0000"/>
            </a:solidFill>
            <a:prstDash val="solid"/>
            <a:headEnd type="none" w="med" len="med"/>
            <a:tailEnd type="none" w="med" len="med"/>
          </a:ln>
          <a:effectLst>
            <a:outerShdw blurRad="50800" dist="38100" dir="5400000"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lIns="91436" tIns="45718" rIns="91436" bIns="45718"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099">
              <a:defRPr/>
            </a:pPr>
            <a:endParaRPr lang="en-US" sz="2300" dirty="0" smtClean="0">
              <a:solidFill>
                <a:srgbClr val="FFFFFF"/>
              </a:solidFill>
              <a:effectLst>
                <a:outerShdw blurRad="38100" dist="38100" dir="2700000" algn="tl">
                  <a:srgbClr val="000000">
                    <a:alpha val="43137"/>
                  </a:srgbClr>
                </a:outerShdw>
              </a:effectLst>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PublishView</a:t>
            </a:r>
            <a:r>
              <a:rPr lang="en-US" dirty="0" smtClean="0"/>
              <a:t>?</a:t>
            </a:r>
            <a:endParaRPr lang="en-CA" dirty="0"/>
          </a:p>
        </p:txBody>
      </p:sp>
      <p:sp>
        <p:nvSpPr>
          <p:cNvPr id="3" name="TextBox 2"/>
          <p:cNvSpPr txBox="1"/>
          <p:nvPr/>
        </p:nvSpPr>
        <p:spPr>
          <a:xfrm>
            <a:off x="228600" y="990600"/>
            <a:ext cx="8610600" cy="5262979"/>
          </a:xfrm>
          <a:prstGeom prst="rect">
            <a:avLst/>
          </a:prstGeom>
          <a:noFill/>
        </p:spPr>
        <p:txBody>
          <a:bodyPr wrap="square" rtlCol="0">
            <a:spAutoFit/>
          </a:bodyPr>
          <a:lstStyle/>
          <a:p>
            <a:pPr>
              <a:buFont typeface="Arial" pitchFamily="34" charset="0"/>
              <a:buChar char="•"/>
            </a:pPr>
            <a:r>
              <a:rPr lang="en-US" sz="2800" dirty="0" smtClean="0"/>
              <a:t> The new </a:t>
            </a:r>
            <a:r>
              <a:rPr lang="en-US" sz="2800" dirty="0" err="1" smtClean="0"/>
              <a:t>PublishView</a:t>
            </a:r>
            <a:r>
              <a:rPr lang="en-US" sz="2800" dirty="0" smtClean="0"/>
              <a:t> feature allows you to create an interactive worksheet using TI‐</a:t>
            </a:r>
            <a:r>
              <a:rPr lang="en-US" sz="2800" dirty="0" err="1" smtClean="0"/>
              <a:t>Nspire</a:t>
            </a:r>
            <a:r>
              <a:rPr lang="en-US" sz="2800" dirty="0" smtClean="0"/>
              <a:t> content. </a:t>
            </a:r>
          </a:p>
          <a:p>
            <a:pPr>
              <a:buFont typeface="Arial" pitchFamily="34" charset="0"/>
              <a:buChar char="•"/>
            </a:pPr>
            <a:endParaRPr lang="en-US" sz="2800" dirty="0" smtClean="0"/>
          </a:p>
          <a:p>
            <a:pPr>
              <a:buFont typeface="Arial" pitchFamily="34" charset="0"/>
              <a:buChar char="•"/>
            </a:pPr>
            <a:r>
              <a:rPr lang="en-US" sz="2800" dirty="0" smtClean="0"/>
              <a:t> The worksheet can be formatted like a regular sheet of paper containing interactive TI-</a:t>
            </a:r>
            <a:r>
              <a:rPr lang="en-US" sz="2800" dirty="0" err="1" smtClean="0"/>
              <a:t>Nspire</a:t>
            </a:r>
            <a:r>
              <a:rPr lang="en-US" sz="2800" dirty="0" smtClean="0"/>
              <a:t> applications, richly‐formatted text, video and images.</a:t>
            </a:r>
          </a:p>
          <a:p>
            <a:pPr>
              <a:buFont typeface="Arial" pitchFamily="34" charset="0"/>
              <a:buChar char="•"/>
            </a:pPr>
            <a:endParaRPr lang="en-US" sz="2800" dirty="0" smtClean="0"/>
          </a:p>
          <a:p>
            <a:pPr>
              <a:buFont typeface="Arial" pitchFamily="34" charset="0"/>
              <a:buChar char="•"/>
            </a:pPr>
            <a:r>
              <a:rPr lang="en-US" sz="2800" dirty="0" smtClean="0"/>
              <a:t> A TI-</a:t>
            </a:r>
            <a:r>
              <a:rPr lang="en-US" sz="2800" dirty="0" err="1" smtClean="0"/>
              <a:t>Nspire</a:t>
            </a:r>
            <a:r>
              <a:rPr lang="en-US" sz="2800" dirty="0" smtClean="0"/>
              <a:t> document may be converted to </a:t>
            </a:r>
            <a:r>
              <a:rPr lang="en-US" sz="2800" dirty="0" err="1" smtClean="0"/>
              <a:t>PublishView</a:t>
            </a:r>
            <a:r>
              <a:rPr lang="en-US" sz="2800" dirty="0" smtClean="0"/>
              <a:t> format and conversely. However, anything you add to a </a:t>
            </a:r>
            <a:r>
              <a:rPr lang="en-US" sz="2800" dirty="0" err="1" smtClean="0"/>
              <a:t>PublishView</a:t>
            </a:r>
            <a:r>
              <a:rPr lang="en-US" sz="2800" dirty="0" smtClean="0"/>
              <a:t> document that is not supported by the TI-</a:t>
            </a:r>
            <a:r>
              <a:rPr lang="en-US" sz="2800" dirty="0" err="1" smtClean="0"/>
              <a:t>Nspire</a:t>
            </a:r>
            <a:r>
              <a:rPr lang="en-US" sz="2800" dirty="0" smtClean="0"/>
              <a:t> document (like free floating images and rich text) will not be converted.</a:t>
            </a:r>
            <a:endParaRPr lang="en-CA"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p:cNvPicPr>
            <a:picLocks noChangeAspect="1" noChangeArrowheads="1"/>
          </p:cNvPicPr>
          <p:nvPr/>
        </p:nvPicPr>
        <p:blipFill>
          <a:blip r:embed="rId3" cstate="print"/>
          <a:srcRect/>
          <a:stretch>
            <a:fillRect/>
          </a:stretch>
        </p:blipFill>
        <p:spPr bwMode="auto">
          <a:xfrm>
            <a:off x="733425" y="966788"/>
            <a:ext cx="7537450" cy="5254625"/>
          </a:xfrm>
          <a:prstGeom prst="rect">
            <a:avLst/>
          </a:prstGeom>
          <a:noFill/>
          <a:ln w="9525">
            <a:noFill/>
            <a:miter lim="800000"/>
            <a:headEnd/>
            <a:tailEnd/>
          </a:ln>
        </p:spPr>
      </p:pic>
      <p:sp>
        <p:nvSpPr>
          <p:cNvPr id="3" name="Title 2"/>
          <p:cNvSpPr>
            <a:spLocks noGrp="1"/>
          </p:cNvSpPr>
          <p:nvPr>
            <p:ph type="title"/>
          </p:nvPr>
        </p:nvSpPr>
        <p:spPr>
          <a:xfrm>
            <a:off x="381000" y="230188"/>
            <a:ext cx="8763000" cy="664797"/>
          </a:xfrm>
        </p:spPr>
        <p:txBody>
          <a:bodyPr/>
          <a:lstStyle/>
          <a:p>
            <a:pPr defTabSz="914363" fontAlgn="auto">
              <a:spcAft>
                <a:spcPts val="0"/>
              </a:spcAft>
              <a:defRPr/>
            </a:pPr>
            <a:r>
              <a:rPr dirty="0"/>
              <a:t>A </a:t>
            </a:r>
            <a:r>
              <a:rPr dirty="0" err="1"/>
              <a:t>PublishView</a:t>
            </a:r>
            <a:r>
              <a:rPr dirty="0"/>
              <a:t> document (a </a:t>
            </a:r>
            <a:r>
              <a:rPr b="1" dirty="0" err="1"/>
              <a:t>tnsp</a:t>
            </a:r>
            <a:r>
              <a:rPr dirty="0"/>
              <a:t> file)</a:t>
            </a:r>
          </a:p>
        </p:txBody>
      </p:sp>
      <p:sp>
        <p:nvSpPr>
          <p:cNvPr id="4" name="Oval 3"/>
          <p:cNvSpPr/>
          <p:nvPr/>
        </p:nvSpPr>
        <p:spPr bwMode="auto">
          <a:xfrm rot="10800000">
            <a:off x="666750" y="2389188"/>
            <a:ext cx="1524000" cy="381000"/>
          </a:xfrm>
          <a:prstGeom prst="ellipse">
            <a:avLst/>
          </a:prstGeom>
          <a:noFill/>
          <a:ln w="57150">
            <a:solidFill>
              <a:srgbClr val="FF0000"/>
            </a:solidFill>
            <a:headEnd type="none" w="med" len="med"/>
            <a:tailEnd type="none" w="med" len="med"/>
          </a:ln>
        </p:spPr>
        <p:style>
          <a:lnRef idx="1">
            <a:schemeClr val="dk1"/>
          </a:lnRef>
          <a:fillRef idx="3">
            <a:schemeClr val="dk1"/>
          </a:fillRef>
          <a:effectRef idx="2">
            <a:schemeClr val="dk1"/>
          </a:effectRef>
          <a:fontRef idx="minor">
            <a:schemeClr val="lt1"/>
          </a:fontRef>
        </p:style>
        <p:txBody>
          <a:bodyPr lIns="91436" tIns="45718" rIns="91436" bIns="45718" anchor="ctr"/>
          <a:lstStyle/>
          <a:p>
            <a:pPr algn="ctr" defTabSz="914099">
              <a:defRPr/>
            </a:pPr>
            <a:endParaRPr lang="en-US" sz="2300" dirty="0">
              <a:solidFill>
                <a:srgbClr val="FFFFFF"/>
              </a:solidFill>
              <a:effectLst>
                <a:outerShdw blurRad="38100" dist="38100" dir="2700000" algn="tl">
                  <a:srgbClr val="000000">
                    <a:alpha val="43137"/>
                  </a:srgbClr>
                </a:outerShdw>
              </a:effectLst>
              <a:latin typeface="Trebuchet MS" pitchFamily="34" charset="0"/>
            </a:endParaRPr>
          </a:p>
        </p:txBody>
      </p:sp>
      <p:sp>
        <p:nvSpPr>
          <p:cNvPr id="6" name="Oval 5"/>
          <p:cNvSpPr/>
          <p:nvPr/>
        </p:nvSpPr>
        <p:spPr bwMode="auto">
          <a:xfrm rot="10800000">
            <a:off x="712788" y="4905375"/>
            <a:ext cx="1524000" cy="381000"/>
          </a:xfrm>
          <a:prstGeom prst="ellipse">
            <a:avLst/>
          </a:prstGeom>
          <a:noFill/>
          <a:ln w="57150">
            <a:solidFill>
              <a:srgbClr val="FF0000"/>
            </a:solidFill>
            <a:headEnd type="none" w="med" len="med"/>
            <a:tailEnd type="none" w="med" len="med"/>
          </a:ln>
        </p:spPr>
        <p:style>
          <a:lnRef idx="1">
            <a:schemeClr val="dk1"/>
          </a:lnRef>
          <a:fillRef idx="3">
            <a:schemeClr val="dk1"/>
          </a:fillRef>
          <a:effectRef idx="2">
            <a:schemeClr val="dk1"/>
          </a:effectRef>
          <a:fontRef idx="minor">
            <a:schemeClr val="lt1"/>
          </a:fontRef>
        </p:style>
        <p:txBody>
          <a:bodyPr lIns="91436" tIns="45718" rIns="91436" bIns="45718" anchor="ctr"/>
          <a:lstStyle/>
          <a:p>
            <a:pPr algn="ctr" defTabSz="914099">
              <a:defRPr/>
            </a:pPr>
            <a:endParaRPr lang="en-US" sz="2300" dirty="0">
              <a:solidFill>
                <a:srgbClr val="FFFFFF"/>
              </a:solidFill>
              <a:effectLst>
                <a:outerShdw blurRad="38100" dist="38100" dir="2700000" algn="tl">
                  <a:srgbClr val="000000">
                    <a:alpha val="43137"/>
                  </a:srgbClr>
                </a:outerShdw>
              </a:effectLst>
              <a:latin typeface="Trebuchet MS" pitchFamily="34" charset="0"/>
            </a:endParaRPr>
          </a:p>
        </p:txBody>
      </p:sp>
      <p:sp>
        <p:nvSpPr>
          <p:cNvPr id="7" name="Oval 6"/>
          <p:cNvSpPr/>
          <p:nvPr/>
        </p:nvSpPr>
        <p:spPr bwMode="auto">
          <a:xfrm rot="10800000">
            <a:off x="4419600" y="5638800"/>
            <a:ext cx="914400" cy="369888"/>
          </a:xfrm>
          <a:prstGeom prst="ellipse">
            <a:avLst/>
          </a:prstGeom>
          <a:noFill/>
          <a:ln w="57150" cap="flat" cmpd="sng" algn="ctr">
            <a:solidFill>
              <a:srgbClr val="FF0000"/>
            </a:solidFill>
            <a:prstDash val="solid"/>
            <a:headEnd type="none" w="med" len="med"/>
            <a:tailEnd type="none" w="med" len="med"/>
          </a:ln>
          <a:effectLst>
            <a:outerShdw blurRad="50800" dist="38100" dir="5400000"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lIns="91436" tIns="45718" rIns="91436" bIns="45718"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099">
              <a:defRPr/>
            </a:pPr>
            <a:endParaRPr lang="en-US" sz="2300" dirty="0" smtClean="0">
              <a:solidFill>
                <a:srgbClr val="FFFFFF"/>
              </a:solidFill>
              <a:effectLst>
                <a:outerShdw blurRad="38100" dist="38100" dir="2700000" algn="tl">
                  <a:srgbClr val="000000">
                    <a:alpha val="43137"/>
                  </a:srgbClr>
                </a:outerShdw>
              </a:effectLst>
              <a:latin typeface="Trebuchet MS" pitchFamily="34" charset="0"/>
            </a:endParaRPr>
          </a:p>
        </p:txBody>
      </p:sp>
      <p:sp>
        <p:nvSpPr>
          <p:cNvPr id="10" name="Line Callout 1 9"/>
          <p:cNvSpPr/>
          <p:nvPr/>
        </p:nvSpPr>
        <p:spPr bwMode="auto">
          <a:xfrm>
            <a:off x="2667000" y="1295400"/>
            <a:ext cx="4876800" cy="1600200"/>
          </a:xfrm>
          <a:prstGeom prst="borderCallout1">
            <a:avLst>
              <a:gd name="adj1" fmla="val 51610"/>
              <a:gd name="adj2" fmla="val 633"/>
              <a:gd name="adj3" fmla="val 74656"/>
              <a:gd name="adj4" fmla="val -13230"/>
            </a:avLst>
          </a:prstGeom>
          <a:solidFill>
            <a:schemeClr val="tx1"/>
          </a:solidFill>
          <a:ln w="28575">
            <a:solidFill>
              <a:schemeClr val="accent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r>
              <a:rPr lang="en-US" sz="2000" dirty="0" smtClean="0">
                <a:solidFill>
                  <a:schemeClr val="bg1"/>
                </a:solidFill>
              </a:rPr>
              <a:t>You can drag and drop these icons onto the document page to insert new instances of the application anywhere on the page.  You can also re-use pages from an existing TI-</a:t>
            </a:r>
            <a:r>
              <a:rPr lang="en-US" sz="2000" dirty="0" err="1" smtClean="0">
                <a:solidFill>
                  <a:schemeClr val="bg1"/>
                </a:solidFill>
              </a:rPr>
              <a:t>Nspire</a:t>
            </a:r>
            <a:r>
              <a:rPr lang="en-US" sz="2000" dirty="0" smtClean="0">
                <a:solidFill>
                  <a:schemeClr val="bg1"/>
                </a:solidFill>
              </a:rPr>
              <a:t> document.</a:t>
            </a:r>
            <a:r>
              <a:rPr lang="en-CA" sz="2400" dirty="0" smtClean="0"/>
              <a:t>e‐use pages from.</a:t>
            </a:r>
            <a:endParaRPr lang="en-CA" sz="2300" dirty="0" smtClean="0">
              <a:solidFill>
                <a:srgbClr val="FFFFFF"/>
              </a:solidFill>
              <a:effectLst>
                <a:outerShdw blurRad="38100" dist="38100" dir="2700000" algn="tl">
                  <a:srgbClr val="000000">
                    <a:alpha val="43137"/>
                  </a:srgbClr>
                </a:outerShdw>
              </a:effectLst>
              <a:latin typeface="Trebuchet MS"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nvGraphicFramePr>
        <p:xfrm>
          <a:off x="367864" y="304800"/>
          <a:ext cx="8382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C102867759990">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65B5691-0686-4C8F-9AB9-A93F5285A6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TC102867759990</Template>
  <TotalTime>257</TotalTime>
  <Words>562</Words>
  <Application>Microsoft Office PowerPoint</Application>
  <PresentationFormat>On-screen Show (4:3)</PresentationFormat>
  <Paragraphs>36</Paragraphs>
  <Slides>5</Slides>
  <Notes>4</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TC102867759990</vt:lpstr>
      <vt:lpstr>White with Courier font for code slides</vt:lpstr>
      <vt:lpstr>TI-Nspire™ Teacher Software</vt:lpstr>
      <vt:lpstr>A TI-Nspire document (a tns file)</vt:lpstr>
      <vt:lpstr>What is PublishView?</vt:lpstr>
      <vt:lpstr>A PublishView document (a tnsp file)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TI-Nspire™ Teacher Software</dc:title>
  <dc:creator>Spry, Kevin</dc:creator>
  <cp:lastModifiedBy>DAY</cp:lastModifiedBy>
  <cp:revision>33</cp:revision>
  <dcterms:modified xsi:type="dcterms:W3CDTF">2011-07-26T20:45:15Z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TC102867759990</vt:lpwstr>
  </property>
</Properties>
</file>