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2" r:id="rId4"/>
    <p:sldId id="263" r:id="rId5"/>
    <p:sldId id="28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485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42" autoAdjust="0"/>
    <p:restoredTop sz="94660"/>
  </p:normalViewPr>
  <p:slideViewPr>
    <p:cSldViewPr>
      <p:cViewPr>
        <p:scale>
          <a:sx n="66" d="100"/>
          <a:sy n="66" d="100"/>
        </p:scale>
        <p:origin x="-1272" y="-6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76" d="100"/>
          <a:sy n="76" d="100"/>
        </p:scale>
        <p:origin x="-1308" y="124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2B1A9-DBD5-4AA5-B63A-0E65D4CB5D08}" type="doc">
      <dgm:prSet loTypeId="urn:microsoft.com/office/officeart/2005/8/layout/cycle1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42A5C3B5-A340-4EAC-B5D5-7AA30E8F663A}">
      <dgm:prSet phldrT="[Text]" custT="1"/>
      <dgm:spPr/>
      <dgm:t>
        <a:bodyPr/>
        <a:lstStyle/>
        <a:p>
          <a:r>
            <a:rPr lang="en-US" sz="1800" dirty="0" smtClean="0"/>
            <a:t>Belief in Coaching Principles</a:t>
          </a:r>
          <a:endParaRPr lang="en-US" sz="1800" dirty="0"/>
        </a:p>
      </dgm:t>
    </dgm:pt>
    <dgm:pt modelId="{4C73375C-5A60-4201-BC4C-ED19EEF0802A}" type="parTrans" cxnId="{624F23E4-9749-4C79-8A3C-800FFF8603E5}">
      <dgm:prSet/>
      <dgm:spPr/>
      <dgm:t>
        <a:bodyPr/>
        <a:lstStyle/>
        <a:p>
          <a:endParaRPr lang="en-US"/>
        </a:p>
      </dgm:t>
    </dgm:pt>
    <dgm:pt modelId="{C28D947D-0C29-44D3-A399-C03845078DB1}" type="sibTrans" cxnId="{624F23E4-9749-4C79-8A3C-800FFF8603E5}">
      <dgm:prSet/>
      <dgm:spPr/>
      <dgm:t>
        <a:bodyPr/>
        <a:lstStyle/>
        <a:p>
          <a:endParaRPr lang="en-US" dirty="0"/>
        </a:p>
      </dgm:t>
    </dgm:pt>
    <dgm:pt modelId="{01A10C1E-6264-42DB-B36C-74C7378D092F}">
      <dgm:prSet phldrT="[Text]" custT="1"/>
      <dgm:spPr/>
      <dgm:t>
        <a:bodyPr/>
        <a:lstStyle/>
        <a:p>
          <a:r>
            <a:rPr lang="en-US" sz="1800" dirty="0" smtClean="0"/>
            <a:t>Teaching Expertise</a:t>
          </a:r>
          <a:endParaRPr lang="en-US" sz="1800" dirty="0"/>
        </a:p>
      </dgm:t>
    </dgm:pt>
    <dgm:pt modelId="{7EFCA17B-A79D-41FC-A932-9499B035C280}" type="parTrans" cxnId="{B57F5674-69C9-4720-AE92-CAEFA35AD727}">
      <dgm:prSet/>
      <dgm:spPr/>
      <dgm:t>
        <a:bodyPr/>
        <a:lstStyle/>
        <a:p>
          <a:endParaRPr lang="en-US"/>
        </a:p>
      </dgm:t>
    </dgm:pt>
    <dgm:pt modelId="{002D5887-5D0A-4A85-B071-6A6717968B29}" type="sibTrans" cxnId="{B57F5674-69C9-4720-AE92-CAEFA35AD727}">
      <dgm:prSet/>
      <dgm:spPr/>
      <dgm:t>
        <a:bodyPr/>
        <a:lstStyle/>
        <a:p>
          <a:endParaRPr lang="en-US" dirty="0"/>
        </a:p>
      </dgm:t>
    </dgm:pt>
    <dgm:pt modelId="{73E20A13-FB3E-4162-8BA8-F430273E55EC}">
      <dgm:prSet phldrT="[Text]" custT="1"/>
      <dgm:spPr/>
      <dgm:t>
        <a:bodyPr/>
        <a:lstStyle/>
        <a:p>
          <a:r>
            <a:rPr lang="en-US" sz="1800" dirty="0" smtClean="0"/>
            <a:t>Coaching Skills</a:t>
          </a:r>
          <a:endParaRPr lang="en-US" sz="1800" dirty="0"/>
        </a:p>
      </dgm:t>
    </dgm:pt>
    <dgm:pt modelId="{C89A5D72-93D1-4140-ADB7-ACBACAF4E937}" type="parTrans" cxnId="{7B59E020-0137-4E67-897C-DAF59F59D100}">
      <dgm:prSet/>
      <dgm:spPr/>
      <dgm:t>
        <a:bodyPr/>
        <a:lstStyle/>
        <a:p>
          <a:endParaRPr lang="en-US"/>
        </a:p>
      </dgm:t>
    </dgm:pt>
    <dgm:pt modelId="{1A4E5693-2272-4DC8-B872-A7A41A076026}" type="sibTrans" cxnId="{7B59E020-0137-4E67-897C-DAF59F59D100}">
      <dgm:prSet/>
      <dgm:spPr/>
      <dgm:t>
        <a:bodyPr/>
        <a:lstStyle/>
        <a:p>
          <a:endParaRPr lang="en-US" dirty="0"/>
        </a:p>
      </dgm:t>
    </dgm:pt>
    <dgm:pt modelId="{60B20CFD-0E89-459A-92A0-1D6E83080A08}">
      <dgm:prSet phldrT="[Text]" custT="1"/>
      <dgm:spPr/>
      <dgm:t>
        <a:bodyPr/>
        <a:lstStyle/>
        <a:p>
          <a:r>
            <a:rPr lang="en-US" sz="1800" dirty="0" smtClean="0"/>
            <a:t>Relationship Skills</a:t>
          </a:r>
          <a:endParaRPr lang="en-US" sz="1800" dirty="0"/>
        </a:p>
      </dgm:t>
    </dgm:pt>
    <dgm:pt modelId="{AB2C53C7-91E2-47BD-ADD0-5DF1C29161AF}" type="parTrans" cxnId="{6743E6CF-18A3-4DA8-B73D-6F8FED5ADE83}">
      <dgm:prSet/>
      <dgm:spPr/>
      <dgm:t>
        <a:bodyPr/>
        <a:lstStyle/>
        <a:p>
          <a:endParaRPr lang="en-US"/>
        </a:p>
      </dgm:t>
    </dgm:pt>
    <dgm:pt modelId="{35E19196-E92E-49B5-BAE8-7B7CB3800CB6}" type="sibTrans" cxnId="{6743E6CF-18A3-4DA8-B73D-6F8FED5ADE83}">
      <dgm:prSet/>
      <dgm:spPr/>
      <dgm:t>
        <a:bodyPr/>
        <a:lstStyle/>
        <a:p>
          <a:endParaRPr lang="en-US" dirty="0"/>
        </a:p>
      </dgm:t>
    </dgm:pt>
    <dgm:pt modelId="{3864DCF6-770A-46F4-AE29-EDA28BCA2311}">
      <dgm:prSet phldrT="[Text]" custT="1"/>
      <dgm:spPr/>
      <dgm:t>
        <a:bodyPr/>
        <a:lstStyle/>
        <a:p>
          <a:r>
            <a:rPr lang="en-US" sz="1800" dirty="0" smtClean="0"/>
            <a:t>Content Expertise</a:t>
          </a:r>
          <a:endParaRPr lang="en-US" sz="1800" dirty="0"/>
        </a:p>
      </dgm:t>
    </dgm:pt>
    <dgm:pt modelId="{C9CB3230-1F76-418A-96EF-28D7298C68A1}" type="parTrans" cxnId="{508A594D-92FB-4D9E-B248-89D050C52FA5}">
      <dgm:prSet/>
      <dgm:spPr/>
      <dgm:t>
        <a:bodyPr/>
        <a:lstStyle/>
        <a:p>
          <a:endParaRPr lang="en-US"/>
        </a:p>
      </dgm:t>
    </dgm:pt>
    <dgm:pt modelId="{C74FCCBE-D182-4C09-9F7C-E56455E96158}" type="sibTrans" cxnId="{508A594D-92FB-4D9E-B248-89D050C52FA5}">
      <dgm:prSet/>
      <dgm:spPr/>
      <dgm:t>
        <a:bodyPr/>
        <a:lstStyle/>
        <a:p>
          <a:endParaRPr lang="en-US" dirty="0"/>
        </a:p>
      </dgm:t>
    </dgm:pt>
    <dgm:pt modelId="{70509BCD-3BAD-4808-A091-AC44D8EBC782}" type="pres">
      <dgm:prSet presAssocID="{5B22B1A9-DBD5-4AA5-B63A-0E65D4CB5D0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16E771-C749-4674-A2AE-CEBFF6BDE10D}" type="pres">
      <dgm:prSet presAssocID="{42A5C3B5-A340-4EAC-B5D5-7AA30E8F663A}" presName="dummy" presStyleCnt="0"/>
      <dgm:spPr/>
    </dgm:pt>
    <dgm:pt modelId="{D7D5B9D5-F179-45FC-A2CD-FD69834B715D}" type="pres">
      <dgm:prSet presAssocID="{42A5C3B5-A340-4EAC-B5D5-7AA30E8F663A}" presName="node" presStyleLbl="revTx" presStyleIdx="0" presStyleCnt="5" custScaleX="143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7D05FF-DD49-4B5C-8BB0-5D0B86F6BF86}" type="pres">
      <dgm:prSet presAssocID="{C28D947D-0C29-44D3-A399-C03845078DB1}" presName="sibTrans" presStyleLbl="node1" presStyleIdx="0" presStyleCnt="5"/>
      <dgm:spPr/>
      <dgm:t>
        <a:bodyPr/>
        <a:lstStyle/>
        <a:p>
          <a:endParaRPr lang="en-US"/>
        </a:p>
      </dgm:t>
    </dgm:pt>
    <dgm:pt modelId="{52851C2E-D81F-4159-B777-2C7845EE8CCE}" type="pres">
      <dgm:prSet presAssocID="{01A10C1E-6264-42DB-B36C-74C7378D092F}" presName="dummy" presStyleCnt="0"/>
      <dgm:spPr/>
    </dgm:pt>
    <dgm:pt modelId="{924E66B7-840D-4889-9E29-164329DBC025}" type="pres">
      <dgm:prSet presAssocID="{01A10C1E-6264-42DB-B36C-74C7378D092F}" presName="node" presStyleLbl="revTx" presStyleIdx="1" presStyleCnt="5" custScaleX="143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6888AB-293D-426C-AF96-326F9F45041F}" type="pres">
      <dgm:prSet presAssocID="{002D5887-5D0A-4A85-B071-6A6717968B29}" presName="sibTrans" presStyleLbl="node1" presStyleIdx="1" presStyleCnt="5"/>
      <dgm:spPr/>
      <dgm:t>
        <a:bodyPr/>
        <a:lstStyle/>
        <a:p>
          <a:endParaRPr lang="en-US"/>
        </a:p>
      </dgm:t>
    </dgm:pt>
    <dgm:pt modelId="{2D5BD8E1-8E5C-491E-BE47-D8357FBFA052}" type="pres">
      <dgm:prSet presAssocID="{73E20A13-FB3E-4162-8BA8-F430273E55EC}" presName="dummy" presStyleCnt="0"/>
      <dgm:spPr/>
    </dgm:pt>
    <dgm:pt modelId="{1B2DBE16-6AA6-4AC9-AD50-8AFFAC5BD5D6}" type="pres">
      <dgm:prSet presAssocID="{73E20A13-FB3E-4162-8BA8-F430273E55EC}" presName="node" presStyleLbl="revTx" presStyleIdx="2" presStyleCnt="5" custScaleX="143554" custRadScaleRad="104402" custRadScaleInc="36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34E476-F8D9-4B05-A5AE-FA57132B00E9}" type="pres">
      <dgm:prSet presAssocID="{1A4E5693-2272-4DC8-B872-A7A41A076026}" presName="sibTrans" presStyleLbl="node1" presStyleIdx="2" presStyleCnt="5"/>
      <dgm:spPr/>
      <dgm:t>
        <a:bodyPr/>
        <a:lstStyle/>
        <a:p>
          <a:endParaRPr lang="en-US"/>
        </a:p>
      </dgm:t>
    </dgm:pt>
    <dgm:pt modelId="{55139A25-4B12-4A12-AC35-668E1A6ED6F1}" type="pres">
      <dgm:prSet presAssocID="{60B20CFD-0E89-459A-92A0-1D6E83080A08}" presName="dummy" presStyleCnt="0"/>
      <dgm:spPr/>
    </dgm:pt>
    <dgm:pt modelId="{15DBD17F-3A97-448D-B911-0299AE4A9F39}" type="pres">
      <dgm:prSet presAssocID="{60B20CFD-0E89-459A-92A0-1D6E83080A08}" presName="node" presStyleLbl="revTx" presStyleIdx="3" presStyleCnt="5" custScaleX="143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D5F86-82B4-423B-A060-05157E293B9B}" type="pres">
      <dgm:prSet presAssocID="{35E19196-E92E-49B5-BAE8-7B7CB3800CB6}" presName="sibTrans" presStyleLbl="node1" presStyleIdx="3" presStyleCnt="5"/>
      <dgm:spPr/>
      <dgm:t>
        <a:bodyPr/>
        <a:lstStyle/>
        <a:p>
          <a:endParaRPr lang="en-US"/>
        </a:p>
      </dgm:t>
    </dgm:pt>
    <dgm:pt modelId="{E046225F-728D-4397-8ABD-80AC3CB3EE25}" type="pres">
      <dgm:prSet presAssocID="{3864DCF6-770A-46F4-AE29-EDA28BCA2311}" presName="dummy" presStyleCnt="0"/>
      <dgm:spPr/>
    </dgm:pt>
    <dgm:pt modelId="{F7A07BFA-2048-4958-83F9-1D3F3344802D}" type="pres">
      <dgm:prSet presAssocID="{3864DCF6-770A-46F4-AE29-EDA28BCA2311}" presName="node" presStyleLbl="revTx" presStyleIdx="4" presStyleCnt="5" custScaleX="143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93AA6-B8DE-4F0D-9B74-7038D6D6C63D}" type="pres">
      <dgm:prSet presAssocID="{C74FCCBE-D182-4C09-9F7C-E56455E96158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B57F5674-69C9-4720-AE92-CAEFA35AD727}" srcId="{5B22B1A9-DBD5-4AA5-B63A-0E65D4CB5D08}" destId="{01A10C1E-6264-42DB-B36C-74C7378D092F}" srcOrd="1" destOrd="0" parTransId="{7EFCA17B-A79D-41FC-A932-9499B035C280}" sibTransId="{002D5887-5D0A-4A85-B071-6A6717968B29}"/>
    <dgm:cxn modelId="{624F23E4-9749-4C79-8A3C-800FFF8603E5}" srcId="{5B22B1A9-DBD5-4AA5-B63A-0E65D4CB5D08}" destId="{42A5C3B5-A340-4EAC-B5D5-7AA30E8F663A}" srcOrd="0" destOrd="0" parTransId="{4C73375C-5A60-4201-BC4C-ED19EEF0802A}" sibTransId="{C28D947D-0C29-44D3-A399-C03845078DB1}"/>
    <dgm:cxn modelId="{5BB6A381-2CD3-44C0-8C12-10BB27384C1D}" type="presOf" srcId="{42A5C3B5-A340-4EAC-B5D5-7AA30E8F663A}" destId="{D7D5B9D5-F179-45FC-A2CD-FD69834B715D}" srcOrd="0" destOrd="0" presId="urn:microsoft.com/office/officeart/2005/8/layout/cycle1"/>
    <dgm:cxn modelId="{3C26340E-AED2-4D60-A70B-52EA39331C1F}" type="presOf" srcId="{C74FCCBE-D182-4C09-9F7C-E56455E96158}" destId="{5D693AA6-B8DE-4F0D-9B74-7038D6D6C63D}" srcOrd="0" destOrd="0" presId="urn:microsoft.com/office/officeart/2005/8/layout/cycle1"/>
    <dgm:cxn modelId="{705903E1-5E34-44AF-A843-696BCF0F7743}" type="presOf" srcId="{73E20A13-FB3E-4162-8BA8-F430273E55EC}" destId="{1B2DBE16-6AA6-4AC9-AD50-8AFFAC5BD5D6}" srcOrd="0" destOrd="0" presId="urn:microsoft.com/office/officeart/2005/8/layout/cycle1"/>
    <dgm:cxn modelId="{38EBF6A9-F693-4C66-8CCA-08874DD86AFB}" type="presOf" srcId="{35E19196-E92E-49B5-BAE8-7B7CB3800CB6}" destId="{6EFD5F86-82B4-423B-A060-05157E293B9B}" srcOrd="0" destOrd="0" presId="urn:microsoft.com/office/officeart/2005/8/layout/cycle1"/>
    <dgm:cxn modelId="{405E3076-B33E-406D-AAE8-6E030C37B38D}" type="presOf" srcId="{01A10C1E-6264-42DB-B36C-74C7378D092F}" destId="{924E66B7-840D-4889-9E29-164329DBC025}" srcOrd="0" destOrd="0" presId="urn:microsoft.com/office/officeart/2005/8/layout/cycle1"/>
    <dgm:cxn modelId="{6743E6CF-18A3-4DA8-B73D-6F8FED5ADE83}" srcId="{5B22B1A9-DBD5-4AA5-B63A-0E65D4CB5D08}" destId="{60B20CFD-0E89-459A-92A0-1D6E83080A08}" srcOrd="3" destOrd="0" parTransId="{AB2C53C7-91E2-47BD-ADD0-5DF1C29161AF}" sibTransId="{35E19196-E92E-49B5-BAE8-7B7CB3800CB6}"/>
    <dgm:cxn modelId="{A6184F20-5666-4E79-B4E5-96EA14DE74DE}" type="presOf" srcId="{1A4E5693-2272-4DC8-B872-A7A41A076026}" destId="{7734E476-F8D9-4B05-A5AE-FA57132B00E9}" srcOrd="0" destOrd="0" presId="urn:microsoft.com/office/officeart/2005/8/layout/cycle1"/>
    <dgm:cxn modelId="{EB8EA5A3-28F4-4A5A-BBC7-75384F15A3EE}" type="presOf" srcId="{60B20CFD-0E89-459A-92A0-1D6E83080A08}" destId="{15DBD17F-3A97-448D-B911-0299AE4A9F39}" srcOrd="0" destOrd="0" presId="urn:microsoft.com/office/officeart/2005/8/layout/cycle1"/>
    <dgm:cxn modelId="{7B59E020-0137-4E67-897C-DAF59F59D100}" srcId="{5B22B1A9-DBD5-4AA5-B63A-0E65D4CB5D08}" destId="{73E20A13-FB3E-4162-8BA8-F430273E55EC}" srcOrd="2" destOrd="0" parTransId="{C89A5D72-93D1-4140-ADB7-ACBACAF4E937}" sibTransId="{1A4E5693-2272-4DC8-B872-A7A41A076026}"/>
    <dgm:cxn modelId="{76010824-49C3-4634-AB80-BFE42EC0F002}" type="presOf" srcId="{C28D947D-0C29-44D3-A399-C03845078DB1}" destId="{307D05FF-DD49-4B5C-8BB0-5D0B86F6BF86}" srcOrd="0" destOrd="0" presId="urn:microsoft.com/office/officeart/2005/8/layout/cycle1"/>
    <dgm:cxn modelId="{449863C0-0645-4BE7-AE7A-0E88B7606CCE}" type="presOf" srcId="{5B22B1A9-DBD5-4AA5-B63A-0E65D4CB5D08}" destId="{70509BCD-3BAD-4808-A091-AC44D8EBC782}" srcOrd="0" destOrd="0" presId="urn:microsoft.com/office/officeart/2005/8/layout/cycle1"/>
    <dgm:cxn modelId="{508A594D-92FB-4D9E-B248-89D050C52FA5}" srcId="{5B22B1A9-DBD5-4AA5-B63A-0E65D4CB5D08}" destId="{3864DCF6-770A-46F4-AE29-EDA28BCA2311}" srcOrd="4" destOrd="0" parTransId="{C9CB3230-1F76-418A-96EF-28D7298C68A1}" sibTransId="{C74FCCBE-D182-4C09-9F7C-E56455E96158}"/>
    <dgm:cxn modelId="{7BCAD395-F154-4C02-BD2F-38C0C4B30A22}" type="presOf" srcId="{3864DCF6-770A-46F4-AE29-EDA28BCA2311}" destId="{F7A07BFA-2048-4958-83F9-1D3F3344802D}" srcOrd="0" destOrd="0" presId="urn:microsoft.com/office/officeart/2005/8/layout/cycle1"/>
    <dgm:cxn modelId="{5672E89E-63CA-4AF2-A09C-6AB16D1F27DC}" type="presOf" srcId="{002D5887-5D0A-4A85-B071-6A6717968B29}" destId="{886888AB-293D-426C-AF96-326F9F45041F}" srcOrd="0" destOrd="0" presId="urn:microsoft.com/office/officeart/2005/8/layout/cycle1"/>
    <dgm:cxn modelId="{D56B95D0-4988-4196-ADEC-4AFFD7FF2FC6}" type="presParOf" srcId="{70509BCD-3BAD-4808-A091-AC44D8EBC782}" destId="{3F16E771-C749-4674-A2AE-CEBFF6BDE10D}" srcOrd="0" destOrd="0" presId="urn:microsoft.com/office/officeart/2005/8/layout/cycle1"/>
    <dgm:cxn modelId="{91B2DCE4-8401-4A98-8A3C-197582276C27}" type="presParOf" srcId="{70509BCD-3BAD-4808-A091-AC44D8EBC782}" destId="{D7D5B9D5-F179-45FC-A2CD-FD69834B715D}" srcOrd="1" destOrd="0" presId="urn:microsoft.com/office/officeart/2005/8/layout/cycle1"/>
    <dgm:cxn modelId="{C224A0F5-B322-43A2-AC3C-AB65155B402F}" type="presParOf" srcId="{70509BCD-3BAD-4808-A091-AC44D8EBC782}" destId="{307D05FF-DD49-4B5C-8BB0-5D0B86F6BF86}" srcOrd="2" destOrd="0" presId="urn:microsoft.com/office/officeart/2005/8/layout/cycle1"/>
    <dgm:cxn modelId="{CA0E4A35-8FDD-4CAD-B7D7-946D8724ACE1}" type="presParOf" srcId="{70509BCD-3BAD-4808-A091-AC44D8EBC782}" destId="{52851C2E-D81F-4159-B777-2C7845EE8CCE}" srcOrd="3" destOrd="0" presId="urn:microsoft.com/office/officeart/2005/8/layout/cycle1"/>
    <dgm:cxn modelId="{0F8BC29C-AE82-411F-9340-61E73260EC7A}" type="presParOf" srcId="{70509BCD-3BAD-4808-A091-AC44D8EBC782}" destId="{924E66B7-840D-4889-9E29-164329DBC025}" srcOrd="4" destOrd="0" presId="urn:microsoft.com/office/officeart/2005/8/layout/cycle1"/>
    <dgm:cxn modelId="{BD5E8902-7687-44B0-8DD5-BA87EE3A668E}" type="presParOf" srcId="{70509BCD-3BAD-4808-A091-AC44D8EBC782}" destId="{886888AB-293D-426C-AF96-326F9F45041F}" srcOrd="5" destOrd="0" presId="urn:microsoft.com/office/officeart/2005/8/layout/cycle1"/>
    <dgm:cxn modelId="{6B4F1C91-7314-483D-A8A5-5AC8D8A7F31D}" type="presParOf" srcId="{70509BCD-3BAD-4808-A091-AC44D8EBC782}" destId="{2D5BD8E1-8E5C-491E-BE47-D8357FBFA052}" srcOrd="6" destOrd="0" presId="urn:microsoft.com/office/officeart/2005/8/layout/cycle1"/>
    <dgm:cxn modelId="{4A0EFC7A-1C7D-4F5A-9E4E-A0AF48877EAF}" type="presParOf" srcId="{70509BCD-3BAD-4808-A091-AC44D8EBC782}" destId="{1B2DBE16-6AA6-4AC9-AD50-8AFFAC5BD5D6}" srcOrd="7" destOrd="0" presId="urn:microsoft.com/office/officeart/2005/8/layout/cycle1"/>
    <dgm:cxn modelId="{610A336B-0844-4F59-842B-0FB9A76F0395}" type="presParOf" srcId="{70509BCD-3BAD-4808-A091-AC44D8EBC782}" destId="{7734E476-F8D9-4B05-A5AE-FA57132B00E9}" srcOrd="8" destOrd="0" presId="urn:microsoft.com/office/officeart/2005/8/layout/cycle1"/>
    <dgm:cxn modelId="{EEAEFAB1-6B61-4FE6-9DE2-D5FDE1DDF7CC}" type="presParOf" srcId="{70509BCD-3BAD-4808-A091-AC44D8EBC782}" destId="{55139A25-4B12-4A12-AC35-668E1A6ED6F1}" srcOrd="9" destOrd="0" presId="urn:microsoft.com/office/officeart/2005/8/layout/cycle1"/>
    <dgm:cxn modelId="{3F42092D-CA4E-4481-8444-A29EB1C0C17A}" type="presParOf" srcId="{70509BCD-3BAD-4808-A091-AC44D8EBC782}" destId="{15DBD17F-3A97-448D-B911-0299AE4A9F39}" srcOrd="10" destOrd="0" presId="urn:microsoft.com/office/officeart/2005/8/layout/cycle1"/>
    <dgm:cxn modelId="{986FB3EB-5112-4498-AC28-B23EB5588C56}" type="presParOf" srcId="{70509BCD-3BAD-4808-A091-AC44D8EBC782}" destId="{6EFD5F86-82B4-423B-A060-05157E293B9B}" srcOrd="11" destOrd="0" presId="urn:microsoft.com/office/officeart/2005/8/layout/cycle1"/>
    <dgm:cxn modelId="{4C0EF8BF-0351-4FC3-AC3B-22EE24D973AF}" type="presParOf" srcId="{70509BCD-3BAD-4808-A091-AC44D8EBC782}" destId="{E046225F-728D-4397-8ABD-80AC3CB3EE25}" srcOrd="12" destOrd="0" presId="urn:microsoft.com/office/officeart/2005/8/layout/cycle1"/>
    <dgm:cxn modelId="{636C7F6A-BB9E-45F7-9B93-AECFF0E0A227}" type="presParOf" srcId="{70509BCD-3BAD-4808-A091-AC44D8EBC782}" destId="{F7A07BFA-2048-4958-83F9-1D3F3344802D}" srcOrd="13" destOrd="0" presId="urn:microsoft.com/office/officeart/2005/8/layout/cycle1"/>
    <dgm:cxn modelId="{89A21B55-C1D8-400C-88DE-483E5E76982A}" type="presParOf" srcId="{70509BCD-3BAD-4808-A091-AC44D8EBC782}" destId="{5D693AA6-B8DE-4F0D-9B74-7038D6D6C63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758844-774F-4774-BF0A-4A9FC75BB7D2}" type="doc">
      <dgm:prSet loTypeId="urn:microsoft.com/office/officeart/2005/8/layout/cycle4#1" loCatId="cycle" qsTypeId="urn:microsoft.com/office/officeart/2005/8/quickstyle/3d1" qsCatId="3D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B7AFDE99-00B3-41DE-88D8-45A0B0F875D2}">
      <dgm:prSet phldrT="[Text]"/>
      <dgm:spPr/>
      <dgm:t>
        <a:bodyPr/>
        <a:lstStyle/>
        <a:p>
          <a:r>
            <a:rPr lang="en-US" dirty="0" smtClean="0"/>
            <a:t>“I do”</a:t>
          </a:r>
          <a:endParaRPr lang="en-US" dirty="0"/>
        </a:p>
      </dgm:t>
    </dgm:pt>
    <dgm:pt modelId="{55BE4FC3-616A-45F8-9BAA-35D830F1E049}" type="parTrans" cxnId="{33FF0F00-1B7E-4299-ABBF-F40950D582B3}">
      <dgm:prSet/>
      <dgm:spPr/>
      <dgm:t>
        <a:bodyPr/>
        <a:lstStyle/>
        <a:p>
          <a:endParaRPr lang="en-US"/>
        </a:p>
      </dgm:t>
    </dgm:pt>
    <dgm:pt modelId="{B7AC3974-07C4-42F1-8576-9C0F2CA54AAA}" type="sibTrans" cxnId="{33FF0F00-1B7E-4299-ABBF-F40950D582B3}">
      <dgm:prSet/>
      <dgm:spPr/>
      <dgm:t>
        <a:bodyPr/>
        <a:lstStyle/>
        <a:p>
          <a:endParaRPr lang="en-US"/>
        </a:p>
      </dgm:t>
    </dgm:pt>
    <dgm:pt modelId="{539B8678-2660-4998-84FF-495C82961E91}">
      <dgm:prSet phldrT="[Text]"/>
      <dgm:spPr/>
      <dgm:t>
        <a:bodyPr/>
        <a:lstStyle/>
        <a:p>
          <a:r>
            <a:rPr lang="en-US" dirty="0" smtClean="0"/>
            <a:t>Teaching and modeling</a:t>
          </a:r>
          <a:endParaRPr lang="en-US" dirty="0"/>
        </a:p>
      </dgm:t>
    </dgm:pt>
    <dgm:pt modelId="{7A920856-D416-4A10-AC0E-AA8431CACC9C}" type="parTrans" cxnId="{E395B12E-4253-4F14-ACFD-B38F4A8290ED}">
      <dgm:prSet/>
      <dgm:spPr/>
      <dgm:t>
        <a:bodyPr/>
        <a:lstStyle/>
        <a:p>
          <a:endParaRPr lang="en-US"/>
        </a:p>
      </dgm:t>
    </dgm:pt>
    <dgm:pt modelId="{09953D64-F079-495A-91CC-74DE72FC7D29}" type="sibTrans" cxnId="{E395B12E-4253-4F14-ACFD-B38F4A8290ED}">
      <dgm:prSet/>
      <dgm:spPr/>
      <dgm:t>
        <a:bodyPr/>
        <a:lstStyle/>
        <a:p>
          <a:endParaRPr lang="en-US"/>
        </a:p>
      </dgm:t>
    </dgm:pt>
    <dgm:pt modelId="{007B8277-D9D2-4F84-8B5A-2BB606A6BFD2}">
      <dgm:prSet phldrT="[Text]"/>
      <dgm:spPr/>
      <dgm:t>
        <a:bodyPr/>
        <a:lstStyle/>
        <a:p>
          <a:r>
            <a:rPr lang="en-US" dirty="0" smtClean="0"/>
            <a:t>“We do”</a:t>
          </a:r>
          <a:endParaRPr lang="en-US" dirty="0"/>
        </a:p>
      </dgm:t>
    </dgm:pt>
    <dgm:pt modelId="{6BE8B61C-0D53-49AA-A66C-9B6603661E44}" type="parTrans" cxnId="{276FC300-903F-4299-9135-FE94A1A36C2F}">
      <dgm:prSet/>
      <dgm:spPr/>
      <dgm:t>
        <a:bodyPr/>
        <a:lstStyle/>
        <a:p>
          <a:endParaRPr lang="en-US"/>
        </a:p>
      </dgm:t>
    </dgm:pt>
    <dgm:pt modelId="{5C2C067A-9EE4-407A-BA75-3FC302B4A0B4}" type="sibTrans" cxnId="{276FC300-903F-4299-9135-FE94A1A36C2F}">
      <dgm:prSet/>
      <dgm:spPr/>
      <dgm:t>
        <a:bodyPr/>
        <a:lstStyle/>
        <a:p>
          <a:endParaRPr lang="en-US"/>
        </a:p>
      </dgm:t>
    </dgm:pt>
    <dgm:pt modelId="{466B54FC-2504-41C6-B516-A1E73C4C6213}">
      <dgm:prSet phldrT="[Text]"/>
      <dgm:spPr/>
      <dgm:t>
        <a:bodyPr/>
        <a:lstStyle/>
        <a:p>
          <a:r>
            <a:rPr lang="en-US" dirty="0" smtClean="0"/>
            <a:t>Shared attempts and interactions</a:t>
          </a:r>
          <a:endParaRPr lang="en-US" dirty="0"/>
        </a:p>
      </dgm:t>
    </dgm:pt>
    <dgm:pt modelId="{775D194C-E74E-4E1B-877B-942A536C7488}" type="parTrans" cxnId="{32A6A079-5B8C-47C8-A28F-53E66074F78A}">
      <dgm:prSet/>
      <dgm:spPr/>
      <dgm:t>
        <a:bodyPr/>
        <a:lstStyle/>
        <a:p>
          <a:endParaRPr lang="en-US"/>
        </a:p>
      </dgm:t>
    </dgm:pt>
    <dgm:pt modelId="{1A1772B5-5EA6-433D-B379-0CFA53173F1F}" type="sibTrans" cxnId="{32A6A079-5B8C-47C8-A28F-53E66074F78A}">
      <dgm:prSet/>
      <dgm:spPr/>
      <dgm:t>
        <a:bodyPr/>
        <a:lstStyle/>
        <a:p>
          <a:endParaRPr lang="en-US"/>
        </a:p>
      </dgm:t>
    </dgm:pt>
    <dgm:pt modelId="{04116349-8514-4704-A168-E18A284FED5E}">
      <dgm:prSet phldrT="[Text]"/>
      <dgm:spPr/>
      <dgm:t>
        <a:bodyPr/>
        <a:lstStyle/>
        <a:p>
          <a:r>
            <a:rPr lang="en-US" dirty="0" smtClean="0"/>
            <a:t>“You try”</a:t>
          </a:r>
          <a:endParaRPr lang="en-US" dirty="0"/>
        </a:p>
      </dgm:t>
    </dgm:pt>
    <dgm:pt modelId="{2F6B048C-67A5-41DC-A3E5-24DB9A433211}" type="parTrans" cxnId="{95301B63-91F2-4ED8-A868-6118A667B6B1}">
      <dgm:prSet/>
      <dgm:spPr/>
      <dgm:t>
        <a:bodyPr/>
        <a:lstStyle/>
        <a:p>
          <a:endParaRPr lang="en-US"/>
        </a:p>
      </dgm:t>
    </dgm:pt>
    <dgm:pt modelId="{691738D7-C071-43C7-BE0E-499C027DB6FF}" type="sibTrans" cxnId="{95301B63-91F2-4ED8-A868-6118A667B6B1}">
      <dgm:prSet/>
      <dgm:spPr/>
      <dgm:t>
        <a:bodyPr/>
        <a:lstStyle/>
        <a:p>
          <a:endParaRPr lang="en-US"/>
        </a:p>
      </dgm:t>
    </dgm:pt>
    <dgm:pt modelId="{08A65887-C26F-4228-AAC3-9074C0A1320A}">
      <dgm:prSet phldrT="[Text]"/>
      <dgm:spPr/>
      <dgm:t>
        <a:bodyPr/>
        <a:lstStyle/>
        <a:p>
          <a:r>
            <a:rPr lang="en-US" dirty="0" smtClean="0"/>
            <a:t>Guided support</a:t>
          </a:r>
          <a:endParaRPr lang="en-US" dirty="0"/>
        </a:p>
      </dgm:t>
    </dgm:pt>
    <dgm:pt modelId="{71A6A75F-C894-430B-8B16-8154250EE70E}" type="parTrans" cxnId="{44BAE000-18B1-4546-A46E-68D94FA9C7ED}">
      <dgm:prSet/>
      <dgm:spPr/>
      <dgm:t>
        <a:bodyPr/>
        <a:lstStyle/>
        <a:p>
          <a:endParaRPr lang="en-US"/>
        </a:p>
      </dgm:t>
    </dgm:pt>
    <dgm:pt modelId="{5E8E5C42-7B7E-4AF8-907E-B8D186A50C48}" type="sibTrans" cxnId="{44BAE000-18B1-4546-A46E-68D94FA9C7ED}">
      <dgm:prSet/>
      <dgm:spPr/>
      <dgm:t>
        <a:bodyPr/>
        <a:lstStyle/>
        <a:p>
          <a:endParaRPr lang="en-US"/>
        </a:p>
      </dgm:t>
    </dgm:pt>
    <dgm:pt modelId="{972949CE-516B-4A9D-AD5D-6D94A11FB19E}">
      <dgm:prSet phldrT="[Text]"/>
      <dgm:spPr/>
      <dgm:t>
        <a:bodyPr/>
        <a:lstStyle/>
        <a:p>
          <a:r>
            <a:rPr lang="en-US" dirty="0" smtClean="0"/>
            <a:t>“You do”</a:t>
          </a:r>
          <a:endParaRPr lang="en-US" dirty="0"/>
        </a:p>
      </dgm:t>
    </dgm:pt>
    <dgm:pt modelId="{D3F6DE1B-3F29-4683-A91C-521B13CCED99}" type="parTrans" cxnId="{6D6BD3B7-1426-4D57-8438-BDB7C7604540}">
      <dgm:prSet/>
      <dgm:spPr/>
      <dgm:t>
        <a:bodyPr/>
        <a:lstStyle/>
        <a:p>
          <a:endParaRPr lang="en-US"/>
        </a:p>
      </dgm:t>
    </dgm:pt>
    <dgm:pt modelId="{2902564D-B586-407E-B748-5FD0983CB5C8}" type="sibTrans" cxnId="{6D6BD3B7-1426-4D57-8438-BDB7C7604540}">
      <dgm:prSet/>
      <dgm:spPr/>
      <dgm:t>
        <a:bodyPr/>
        <a:lstStyle/>
        <a:p>
          <a:endParaRPr lang="en-US"/>
        </a:p>
      </dgm:t>
    </dgm:pt>
    <dgm:pt modelId="{BFBAB8DF-8146-4A09-A399-4B0E9300F1B2}">
      <dgm:prSet phldrT="[Text]"/>
      <dgm:spPr/>
      <dgm:t>
        <a:bodyPr/>
        <a:lstStyle/>
        <a:p>
          <a:r>
            <a:rPr lang="en-US" dirty="0" smtClean="0"/>
            <a:t>Independent practice</a:t>
          </a:r>
          <a:endParaRPr lang="en-US" dirty="0"/>
        </a:p>
      </dgm:t>
    </dgm:pt>
    <dgm:pt modelId="{D22E6E4F-5CBC-4710-B08E-BB8FC1562916}" type="parTrans" cxnId="{8B0C7C68-BFDF-4019-8359-188E66E286DF}">
      <dgm:prSet/>
      <dgm:spPr/>
      <dgm:t>
        <a:bodyPr/>
        <a:lstStyle/>
        <a:p>
          <a:endParaRPr lang="en-US"/>
        </a:p>
      </dgm:t>
    </dgm:pt>
    <dgm:pt modelId="{02DB037F-AC1B-4523-B5D7-335D88BBD805}" type="sibTrans" cxnId="{8B0C7C68-BFDF-4019-8359-188E66E286DF}">
      <dgm:prSet/>
      <dgm:spPr/>
      <dgm:t>
        <a:bodyPr/>
        <a:lstStyle/>
        <a:p>
          <a:endParaRPr lang="en-US"/>
        </a:p>
      </dgm:t>
    </dgm:pt>
    <dgm:pt modelId="{F46FCF73-2783-473A-99BF-BB0BF282ED55}" type="pres">
      <dgm:prSet presAssocID="{4E758844-774F-4774-BF0A-4A9FC75BB7D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247AFB-DF52-4A04-B768-0AA4E4129B47}" type="pres">
      <dgm:prSet presAssocID="{4E758844-774F-4774-BF0A-4A9FC75BB7D2}" presName="children" presStyleCnt="0"/>
      <dgm:spPr/>
      <dgm:t>
        <a:bodyPr/>
        <a:lstStyle/>
        <a:p>
          <a:endParaRPr lang="en-US"/>
        </a:p>
      </dgm:t>
    </dgm:pt>
    <dgm:pt modelId="{A2771CFC-347A-416D-95BA-7B52DF14DED7}" type="pres">
      <dgm:prSet presAssocID="{4E758844-774F-4774-BF0A-4A9FC75BB7D2}" presName="child1group" presStyleCnt="0"/>
      <dgm:spPr/>
      <dgm:t>
        <a:bodyPr/>
        <a:lstStyle/>
        <a:p>
          <a:endParaRPr lang="en-US"/>
        </a:p>
      </dgm:t>
    </dgm:pt>
    <dgm:pt modelId="{D6C498C7-07EC-4BEA-9365-032A0CF33B9E}" type="pres">
      <dgm:prSet presAssocID="{4E758844-774F-4774-BF0A-4A9FC75BB7D2}" presName="child1" presStyleLbl="bgAcc1" presStyleIdx="0" presStyleCnt="4"/>
      <dgm:spPr/>
      <dgm:t>
        <a:bodyPr/>
        <a:lstStyle/>
        <a:p>
          <a:endParaRPr lang="en-US"/>
        </a:p>
      </dgm:t>
    </dgm:pt>
    <dgm:pt modelId="{31ECA53E-1FB5-4C78-BDF4-6300F2B64B99}" type="pres">
      <dgm:prSet presAssocID="{4E758844-774F-4774-BF0A-4A9FC75BB7D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EF1F3A-2A5F-4202-92A3-335604A5BA56}" type="pres">
      <dgm:prSet presAssocID="{4E758844-774F-4774-BF0A-4A9FC75BB7D2}" presName="child2group" presStyleCnt="0"/>
      <dgm:spPr/>
      <dgm:t>
        <a:bodyPr/>
        <a:lstStyle/>
        <a:p>
          <a:endParaRPr lang="en-US"/>
        </a:p>
      </dgm:t>
    </dgm:pt>
    <dgm:pt modelId="{B76D94BA-053B-49B1-B33E-37A3DF4BD59D}" type="pres">
      <dgm:prSet presAssocID="{4E758844-774F-4774-BF0A-4A9FC75BB7D2}" presName="child2" presStyleLbl="bgAcc1" presStyleIdx="1" presStyleCnt="4"/>
      <dgm:spPr/>
      <dgm:t>
        <a:bodyPr/>
        <a:lstStyle/>
        <a:p>
          <a:endParaRPr lang="en-US"/>
        </a:p>
      </dgm:t>
    </dgm:pt>
    <dgm:pt modelId="{948D27E6-752F-4602-96AA-7C78AFF7A274}" type="pres">
      <dgm:prSet presAssocID="{4E758844-774F-4774-BF0A-4A9FC75BB7D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6D217E-2441-4396-ABD7-17645E17034D}" type="pres">
      <dgm:prSet presAssocID="{4E758844-774F-4774-BF0A-4A9FC75BB7D2}" presName="child3group" presStyleCnt="0"/>
      <dgm:spPr/>
      <dgm:t>
        <a:bodyPr/>
        <a:lstStyle/>
        <a:p>
          <a:endParaRPr lang="en-US"/>
        </a:p>
      </dgm:t>
    </dgm:pt>
    <dgm:pt modelId="{1BB5022C-640A-44CA-91E5-5FCEE280D0AE}" type="pres">
      <dgm:prSet presAssocID="{4E758844-774F-4774-BF0A-4A9FC75BB7D2}" presName="child3" presStyleLbl="bgAcc1" presStyleIdx="2" presStyleCnt="4"/>
      <dgm:spPr/>
      <dgm:t>
        <a:bodyPr/>
        <a:lstStyle/>
        <a:p>
          <a:endParaRPr lang="en-US"/>
        </a:p>
      </dgm:t>
    </dgm:pt>
    <dgm:pt modelId="{5BB4207F-287D-4B33-B19F-C4D9EA2D04D1}" type="pres">
      <dgm:prSet presAssocID="{4E758844-774F-4774-BF0A-4A9FC75BB7D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80A7A-2D57-42AC-B35F-A677ECE3710D}" type="pres">
      <dgm:prSet presAssocID="{4E758844-774F-4774-BF0A-4A9FC75BB7D2}" presName="child4group" presStyleCnt="0"/>
      <dgm:spPr/>
      <dgm:t>
        <a:bodyPr/>
        <a:lstStyle/>
        <a:p>
          <a:endParaRPr lang="en-US"/>
        </a:p>
      </dgm:t>
    </dgm:pt>
    <dgm:pt modelId="{7A1E3876-BCBA-4846-9C1B-70F88EC071DE}" type="pres">
      <dgm:prSet presAssocID="{4E758844-774F-4774-BF0A-4A9FC75BB7D2}" presName="child4" presStyleLbl="bgAcc1" presStyleIdx="3" presStyleCnt="4"/>
      <dgm:spPr/>
      <dgm:t>
        <a:bodyPr/>
        <a:lstStyle/>
        <a:p>
          <a:endParaRPr lang="en-US"/>
        </a:p>
      </dgm:t>
    </dgm:pt>
    <dgm:pt modelId="{B1B1A90D-E5A7-448A-AD82-0C3C32A93088}" type="pres">
      <dgm:prSet presAssocID="{4E758844-774F-4774-BF0A-4A9FC75BB7D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589DF-C04D-4672-8D3D-0BFDDDC044FF}" type="pres">
      <dgm:prSet presAssocID="{4E758844-774F-4774-BF0A-4A9FC75BB7D2}" presName="childPlaceholder" presStyleCnt="0"/>
      <dgm:spPr/>
      <dgm:t>
        <a:bodyPr/>
        <a:lstStyle/>
        <a:p>
          <a:endParaRPr lang="en-US"/>
        </a:p>
      </dgm:t>
    </dgm:pt>
    <dgm:pt modelId="{E23A8F75-B4A1-4388-98C7-FACD6F010631}" type="pres">
      <dgm:prSet presAssocID="{4E758844-774F-4774-BF0A-4A9FC75BB7D2}" presName="circle" presStyleCnt="0"/>
      <dgm:spPr/>
      <dgm:t>
        <a:bodyPr/>
        <a:lstStyle/>
        <a:p>
          <a:endParaRPr lang="en-US"/>
        </a:p>
      </dgm:t>
    </dgm:pt>
    <dgm:pt modelId="{2B55EE98-BA89-47A5-82BD-70DA87E589E0}" type="pres">
      <dgm:prSet presAssocID="{4E758844-774F-4774-BF0A-4A9FC75BB7D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4AEE08-0D23-4B7D-B1EF-8381E023564E}" type="pres">
      <dgm:prSet presAssocID="{4E758844-774F-4774-BF0A-4A9FC75BB7D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47792B-BA49-45B8-BCEC-B051FD7C9F7A}" type="pres">
      <dgm:prSet presAssocID="{4E758844-774F-4774-BF0A-4A9FC75BB7D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594E0-CE14-488B-B890-D0208A0E4227}" type="pres">
      <dgm:prSet presAssocID="{4E758844-774F-4774-BF0A-4A9FC75BB7D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02B20-FEB0-4014-8145-D9C425E9E82E}" type="pres">
      <dgm:prSet presAssocID="{4E758844-774F-4774-BF0A-4A9FC75BB7D2}" presName="quadrantPlaceholder" presStyleCnt="0"/>
      <dgm:spPr/>
      <dgm:t>
        <a:bodyPr/>
        <a:lstStyle/>
        <a:p>
          <a:endParaRPr lang="en-US"/>
        </a:p>
      </dgm:t>
    </dgm:pt>
    <dgm:pt modelId="{30EADCAC-9344-4D60-869C-8F4E3D4E8631}" type="pres">
      <dgm:prSet presAssocID="{4E758844-774F-4774-BF0A-4A9FC75BB7D2}" presName="center1" presStyleLbl="fgShp" presStyleIdx="0" presStyleCnt="2" custScaleX="142607" custScaleY="129442"/>
      <dgm:spPr/>
      <dgm:t>
        <a:bodyPr/>
        <a:lstStyle/>
        <a:p>
          <a:endParaRPr lang="en-US"/>
        </a:p>
      </dgm:t>
    </dgm:pt>
    <dgm:pt modelId="{F3EA7EC1-AF5E-4A9C-8CFB-38A1CDFC9545}" type="pres">
      <dgm:prSet presAssocID="{4E758844-774F-4774-BF0A-4A9FC75BB7D2}" presName="center2" presStyleLbl="fgShp" presStyleIdx="1" presStyleCnt="2" custScaleX="142608" custScaleY="121632" custLinFactNeighborX="0" custLinFactNeighborY="-7224"/>
      <dgm:spPr/>
      <dgm:t>
        <a:bodyPr/>
        <a:lstStyle/>
        <a:p>
          <a:endParaRPr lang="en-US"/>
        </a:p>
      </dgm:t>
    </dgm:pt>
  </dgm:ptLst>
  <dgm:cxnLst>
    <dgm:cxn modelId="{30BF1046-F3C4-4AA0-BA53-8F51EA08BEE1}" type="presOf" srcId="{4E758844-774F-4774-BF0A-4A9FC75BB7D2}" destId="{F46FCF73-2783-473A-99BF-BB0BF282ED55}" srcOrd="0" destOrd="0" presId="urn:microsoft.com/office/officeart/2005/8/layout/cycle4#1"/>
    <dgm:cxn modelId="{2749D421-3B1A-4C4D-8CB0-68258707D821}" type="presOf" srcId="{539B8678-2660-4998-84FF-495C82961E91}" destId="{31ECA53E-1FB5-4C78-BDF4-6300F2B64B99}" srcOrd="1" destOrd="0" presId="urn:microsoft.com/office/officeart/2005/8/layout/cycle4#1"/>
    <dgm:cxn modelId="{276FC300-903F-4299-9135-FE94A1A36C2F}" srcId="{4E758844-774F-4774-BF0A-4A9FC75BB7D2}" destId="{007B8277-D9D2-4F84-8B5A-2BB606A6BFD2}" srcOrd="1" destOrd="0" parTransId="{6BE8B61C-0D53-49AA-A66C-9B6603661E44}" sibTransId="{5C2C067A-9EE4-407A-BA75-3FC302B4A0B4}"/>
    <dgm:cxn modelId="{0DB3221E-8458-4E93-994E-7C3412C9888E}" type="presOf" srcId="{08A65887-C26F-4228-AAC3-9074C0A1320A}" destId="{5BB4207F-287D-4B33-B19F-C4D9EA2D04D1}" srcOrd="1" destOrd="0" presId="urn:microsoft.com/office/officeart/2005/8/layout/cycle4#1"/>
    <dgm:cxn modelId="{A6138B71-DD13-40AD-94ED-550467C62919}" type="presOf" srcId="{B7AFDE99-00B3-41DE-88D8-45A0B0F875D2}" destId="{2B55EE98-BA89-47A5-82BD-70DA87E589E0}" srcOrd="0" destOrd="0" presId="urn:microsoft.com/office/officeart/2005/8/layout/cycle4#1"/>
    <dgm:cxn modelId="{A364BC9D-A660-45F3-8A02-554FC7699F03}" type="presOf" srcId="{539B8678-2660-4998-84FF-495C82961E91}" destId="{D6C498C7-07EC-4BEA-9365-032A0CF33B9E}" srcOrd="0" destOrd="0" presId="urn:microsoft.com/office/officeart/2005/8/layout/cycle4#1"/>
    <dgm:cxn modelId="{719EA7AB-0AAD-4CA2-96FD-4062DDF94302}" type="presOf" srcId="{466B54FC-2504-41C6-B516-A1E73C4C6213}" destId="{B76D94BA-053B-49B1-B33E-37A3DF4BD59D}" srcOrd="0" destOrd="0" presId="urn:microsoft.com/office/officeart/2005/8/layout/cycle4#1"/>
    <dgm:cxn modelId="{8B0C7C68-BFDF-4019-8359-188E66E286DF}" srcId="{972949CE-516B-4A9D-AD5D-6D94A11FB19E}" destId="{BFBAB8DF-8146-4A09-A399-4B0E9300F1B2}" srcOrd="0" destOrd="0" parTransId="{D22E6E4F-5CBC-4710-B08E-BB8FC1562916}" sibTransId="{02DB037F-AC1B-4523-B5D7-335D88BBD805}"/>
    <dgm:cxn modelId="{3EFBB232-2C05-4250-94A0-0E1FAAB020D7}" type="presOf" srcId="{972949CE-516B-4A9D-AD5D-6D94A11FB19E}" destId="{20D594E0-CE14-488B-B890-D0208A0E4227}" srcOrd="0" destOrd="0" presId="urn:microsoft.com/office/officeart/2005/8/layout/cycle4#1"/>
    <dgm:cxn modelId="{D79C38B7-0392-48AA-92BC-7F607741D63A}" type="presOf" srcId="{BFBAB8DF-8146-4A09-A399-4B0E9300F1B2}" destId="{B1B1A90D-E5A7-448A-AD82-0C3C32A93088}" srcOrd="1" destOrd="0" presId="urn:microsoft.com/office/officeart/2005/8/layout/cycle4#1"/>
    <dgm:cxn modelId="{455A0831-8EF2-4D73-AB21-417B090AE07C}" type="presOf" srcId="{08A65887-C26F-4228-AAC3-9074C0A1320A}" destId="{1BB5022C-640A-44CA-91E5-5FCEE280D0AE}" srcOrd="0" destOrd="0" presId="urn:microsoft.com/office/officeart/2005/8/layout/cycle4#1"/>
    <dgm:cxn modelId="{2BB5D36F-FDE8-46C5-8779-64661A9FA1A8}" type="presOf" srcId="{466B54FC-2504-41C6-B516-A1E73C4C6213}" destId="{948D27E6-752F-4602-96AA-7C78AFF7A274}" srcOrd="1" destOrd="0" presId="urn:microsoft.com/office/officeart/2005/8/layout/cycle4#1"/>
    <dgm:cxn modelId="{95301B63-91F2-4ED8-A868-6118A667B6B1}" srcId="{4E758844-774F-4774-BF0A-4A9FC75BB7D2}" destId="{04116349-8514-4704-A168-E18A284FED5E}" srcOrd="2" destOrd="0" parTransId="{2F6B048C-67A5-41DC-A3E5-24DB9A433211}" sibTransId="{691738D7-C071-43C7-BE0E-499C027DB6FF}"/>
    <dgm:cxn modelId="{6D6BD3B7-1426-4D57-8438-BDB7C7604540}" srcId="{4E758844-774F-4774-BF0A-4A9FC75BB7D2}" destId="{972949CE-516B-4A9D-AD5D-6D94A11FB19E}" srcOrd="3" destOrd="0" parTransId="{D3F6DE1B-3F29-4683-A91C-521B13CCED99}" sibTransId="{2902564D-B586-407E-B748-5FD0983CB5C8}"/>
    <dgm:cxn modelId="{32A6A079-5B8C-47C8-A28F-53E66074F78A}" srcId="{007B8277-D9D2-4F84-8B5A-2BB606A6BFD2}" destId="{466B54FC-2504-41C6-B516-A1E73C4C6213}" srcOrd="0" destOrd="0" parTransId="{775D194C-E74E-4E1B-877B-942A536C7488}" sibTransId="{1A1772B5-5EA6-433D-B379-0CFA53173F1F}"/>
    <dgm:cxn modelId="{83218783-40BE-433E-B7CE-2C59673F7F7F}" type="presOf" srcId="{BFBAB8DF-8146-4A09-A399-4B0E9300F1B2}" destId="{7A1E3876-BCBA-4846-9C1B-70F88EC071DE}" srcOrd="0" destOrd="0" presId="urn:microsoft.com/office/officeart/2005/8/layout/cycle4#1"/>
    <dgm:cxn modelId="{44BAE000-18B1-4546-A46E-68D94FA9C7ED}" srcId="{04116349-8514-4704-A168-E18A284FED5E}" destId="{08A65887-C26F-4228-AAC3-9074C0A1320A}" srcOrd="0" destOrd="0" parTransId="{71A6A75F-C894-430B-8B16-8154250EE70E}" sibTransId="{5E8E5C42-7B7E-4AF8-907E-B8D186A50C48}"/>
    <dgm:cxn modelId="{E395B12E-4253-4F14-ACFD-B38F4A8290ED}" srcId="{B7AFDE99-00B3-41DE-88D8-45A0B0F875D2}" destId="{539B8678-2660-4998-84FF-495C82961E91}" srcOrd="0" destOrd="0" parTransId="{7A920856-D416-4A10-AC0E-AA8431CACC9C}" sibTransId="{09953D64-F079-495A-91CC-74DE72FC7D29}"/>
    <dgm:cxn modelId="{C717DECC-3C0B-4884-9152-EB36062D0C5C}" type="presOf" srcId="{04116349-8514-4704-A168-E18A284FED5E}" destId="{D847792B-BA49-45B8-BCEC-B051FD7C9F7A}" srcOrd="0" destOrd="0" presId="urn:microsoft.com/office/officeart/2005/8/layout/cycle4#1"/>
    <dgm:cxn modelId="{33FF0F00-1B7E-4299-ABBF-F40950D582B3}" srcId="{4E758844-774F-4774-BF0A-4A9FC75BB7D2}" destId="{B7AFDE99-00B3-41DE-88D8-45A0B0F875D2}" srcOrd="0" destOrd="0" parTransId="{55BE4FC3-616A-45F8-9BAA-35D830F1E049}" sibTransId="{B7AC3974-07C4-42F1-8576-9C0F2CA54AAA}"/>
    <dgm:cxn modelId="{72C81E03-31D9-4C27-96BF-C073D49C6287}" type="presOf" srcId="{007B8277-D9D2-4F84-8B5A-2BB606A6BFD2}" destId="{CE4AEE08-0D23-4B7D-B1EF-8381E023564E}" srcOrd="0" destOrd="0" presId="urn:microsoft.com/office/officeart/2005/8/layout/cycle4#1"/>
    <dgm:cxn modelId="{1D7E42F8-2215-4162-AB88-01E3186000E7}" type="presParOf" srcId="{F46FCF73-2783-473A-99BF-BB0BF282ED55}" destId="{2E247AFB-DF52-4A04-B768-0AA4E4129B47}" srcOrd="0" destOrd="0" presId="urn:microsoft.com/office/officeart/2005/8/layout/cycle4#1"/>
    <dgm:cxn modelId="{722CA5C4-E937-425D-B962-5A76B74A208C}" type="presParOf" srcId="{2E247AFB-DF52-4A04-B768-0AA4E4129B47}" destId="{A2771CFC-347A-416D-95BA-7B52DF14DED7}" srcOrd="0" destOrd="0" presId="urn:microsoft.com/office/officeart/2005/8/layout/cycle4#1"/>
    <dgm:cxn modelId="{0666E2C0-018A-4AF8-9FDC-E11042CAAB66}" type="presParOf" srcId="{A2771CFC-347A-416D-95BA-7B52DF14DED7}" destId="{D6C498C7-07EC-4BEA-9365-032A0CF33B9E}" srcOrd="0" destOrd="0" presId="urn:microsoft.com/office/officeart/2005/8/layout/cycle4#1"/>
    <dgm:cxn modelId="{B5F526C9-BBFB-47CB-BDFF-434250BBEF94}" type="presParOf" srcId="{A2771CFC-347A-416D-95BA-7B52DF14DED7}" destId="{31ECA53E-1FB5-4C78-BDF4-6300F2B64B99}" srcOrd="1" destOrd="0" presId="urn:microsoft.com/office/officeart/2005/8/layout/cycle4#1"/>
    <dgm:cxn modelId="{DE56BC89-C905-404E-9766-4AFABAEBF06D}" type="presParOf" srcId="{2E247AFB-DF52-4A04-B768-0AA4E4129B47}" destId="{46EF1F3A-2A5F-4202-92A3-335604A5BA56}" srcOrd="1" destOrd="0" presId="urn:microsoft.com/office/officeart/2005/8/layout/cycle4#1"/>
    <dgm:cxn modelId="{B4B484DC-BFB5-4D5F-92D8-CB366B58923C}" type="presParOf" srcId="{46EF1F3A-2A5F-4202-92A3-335604A5BA56}" destId="{B76D94BA-053B-49B1-B33E-37A3DF4BD59D}" srcOrd="0" destOrd="0" presId="urn:microsoft.com/office/officeart/2005/8/layout/cycle4#1"/>
    <dgm:cxn modelId="{FA64896F-2399-4846-AECE-E708EFF9C5A6}" type="presParOf" srcId="{46EF1F3A-2A5F-4202-92A3-335604A5BA56}" destId="{948D27E6-752F-4602-96AA-7C78AFF7A274}" srcOrd="1" destOrd="0" presId="urn:microsoft.com/office/officeart/2005/8/layout/cycle4#1"/>
    <dgm:cxn modelId="{FBDAF62B-1EF8-4B09-8749-7231D01FCA6D}" type="presParOf" srcId="{2E247AFB-DF52-4A04-B768-0AA4E4129B47}" destId="{166D217E-2441-4396-ABD7-17645E17034D}" srcOrd="2" destOrd="0" presId="urn:microsoft.com/office/officeart/2005/8/layout/cycle4#1"/>
    <dgm:cxn modelId="{3667B447-E3F7-4948-8F63-A42AFE072622}" type="presParOf" srcId="{166D217E-2441-4396-ABD7-17645E17034D}" destId="{1BB5022C-640A-44CA-91E5-5FCEE280D0AE}" srcOrd="0" destOrd="0" presId="urn:microsoft.com/office/officeart/2005/8/layout/cycle4#1"/>
    <dgm:cxn modelId="{84A179C0-D369-49C1-BC67-113458F6EEAF}" type="presParOf" srcId="{166D217E-2441-4396-ABD7-17645E17034D}" destId="{5BB4207F-287D-4B33-B19F-C4D9EA2D04D1}" srcOrd="1" destOrd="0" presId="urn:microsoft.com/office/officeart/2005/8/layout/cycle4#1"/>
    <dgm:cxn modelId="{B403BD87-A70D-48BD-BC17-BC7807A146EB}" type="presParOf" srcId="{2E247AFB-DF52-4A04-B768-0AA4E4129B47}" destId="{60E80A7A-2D57-42AC-B35F-A677ECE3710D}" srcOrd="3" destOrd="0" presId="urn:microsoft.com/office/officeart/2005/8/layout/cycle4#1"/>
    <dgm:cxn modelId="{0B3973F2-CEE5-400A-AA0B-366FAEC76CCB}" type="presParOf" srcId="{60E80A7A-2D57-42AC-B35F-A677ECE3710D}" destId="{7A1E3876-BCBA-4846-9C1B-70F88EC071DE}" srcOrd="0" destOrd="0" presId="urn:microsoft.com/office/officeart/2005/8/layout/cycle4#1"/>
    <dgm:cxn modelId="{B2D0FB9B-E469-4DC2-B629-4CFF9C008532}" type="presParOf" srcId="{60E80A7A-2D57-42AC-B35F-A677ECE3710D}" destId="{B1B1A90D-E5A7-448A-AD82-0C3C32A93088}" srcOrd="1" destOrd="0" presId="urn:microsoft.com/office/officeart/2005/8/layout/cycle4#1"/>
    <dgm:cxn modelId="{1312899E-A041-489D-9175-08438E77B5E5}" type="presParOf" srcId="{2E247AFB-DF52-4A04-B768-0AA4E4129B47}" destId="{4B6589DF-C04D-4672-8D3D-0BFDDDC044FF}" srcOrd="4" destOrd="0" presId="urn:microsoft.com/office/officeart/2005/8/layout/cycle4#1"/>
    <dgm:cxn modelId="{E5EDB248-4AE9-4A92-9A43-57FA76B5A2F1}" type="presParOf" srcId="{F46FCF73-2783-473A-99BF-BB0BF282ED55}" destId="{E23A8F75-B4A1-4388-98C7-FACD6F010631}" srcOrd="1" destOrd="0" presId="urn:microsoft.com/office/officeart/2005/8/layout/cycle4#1"/>
    <dgm:cxn modelId="{6B235459-65EA-4368-8052-E0C171A98615}" type="presParOf" srcId="{E23A8F75-B4A1-4388-98C7-FACD6F010631}" destId="{2B55EE98-BA89-47A5-82BD-70DA87E589E0}" srcOrd="0" destOrd="0" presId="urn:microsoft.com/office/officeart/2005/8/layout/cycle4#1"/>
    <dgm:cxn modelId="{26FDE482-C663-4A07-A755-A1CE200CB6F1}" type="presParOf" srcId="{E23A8F75-B4A1-4388-98C7-FACD6F010631}" destId="{CE4AEE08-0D23-4B7D-B1EF-8381E023564E}" srcOrd="1" destOrd="0" presId="urn:microsoft.com/office/officeart/2005/8/layout/cycle4#1"/>
    <dgm:cxn modelId="{0DCEE15F-0022-480F-B0D7-FF388CFC4C45}" type="presParOf" srcId="{E23A8F75-B4A1-4388-98C7-FACD6F010631}" destId="{D847792B-BA49-45B8-BCEC-B051FD7C9F7A}" srcOrd="2" destOrd="0" presId="urn:microsoft.com/office/officeart/2005/8/layout/cycle4#1"/>
    <dgm:cxn modelId="{3A6CA6A9-059E-4B2C-9ED3-A01923BFC666}" type="presParOf" srcId="{E23A8F75-B4A1-4388-98C7-FACD6F010631}" destId="{20D594E0-CE14-488B-B890-D0208A0E4227}" srcOrd="3" destOrd="0" presId="urn:microsoft.com/office/officeart/2005/8/layout/cycle4#1"/>
    <dgm:cxn modelId="{6B310101-63C7-40C5-9BD7-DC5A1C1A96BD}" type="presParOf" srcId="{E23A8F75-B4A1-4388-98C7-FACD6F010631}" destId="{92E02B20-FEB0-4014-8145-D9C425E9E82E}" srcOrd="4" destOrd="0" presId="urn:microsoft.com/office/officeart/2005/8/layout/cycle4#1"/>
    <dgm:cxn modelId="{3F521167-77C0-4A5A-914A-FEE242F3BB63}" type="presParOf" srcId="{F46FCF73-2783-473A-99BF-BB0BF282ED55}" destId="{30EADCAC-9344-4D60-869C-8F4E3D4E8631}" srcOrd="2" destOrd="0" presId="urn:microsoft.com/office/officeart/2005/8/layout/cycle4#1"/>
    <dgm:cxn modelId="{38C87481-A57F-4C7B-A43A-5981E91B4675}" type="presParOf" srcId="{F46FCF73-2783-473A-99BF-BB0BF282ED55}" destId="{F3EA7EC1-AF5E-4A9C-8CFB-38A1CDFC9545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5B9D5-F179-45FC-A2CD-FD69834B715D}">
      <dsp:nvSpPr>
        <dsp:cNvPr id="0" name=""/>
        <dsp:cNvSpPr/>
      </dsp:nvSpPr>
      <dsp:spPr>
        <a:xfrm>
          <a:off x="3589512" y="30709"/>
          <a:ext cx="1527741" cy="10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Belief in Coaching Principles</a:t>
          </a:r>
          <a:endParaRPr lang="en-US" sz="1800" kern="1200" dirty="0"/>
        </a:p>
      </dsp:txBody>
      <dsp:txXfrm>
        <a:off x="3589512" y="30709"/>
        <a:ext cx="1527741" cy="1064227"/>
      </dsp:txXfrm>
    </dsp:sp>
    <dsp:sp modelId="{307D05FF-DD49-4B5C-8BB0-5D0B86F6BF86}">
      <dsp:nvSpPr>
        <dsp:cNvPr id="0" name=""/>
        <dsp:cNvSpPr/>
      </dsp:nvSpPr>
      <dsp:spPr>
        <a:xfrm>
          <a:off x="1316469" y="-240"/>
          <a:ext cx="3991797" cy="3991797"/>
        </a:xfrm>
        <a:prstGeom prst="circularArrow">
          <a:avLst>
            <a:gd name="adj1" fmla="val 5199"/>
            <a:gd name="adj2" fmla="val 335812"/>
            <a:gd name="adj3" fmla="val 21293654"/>
            <a:gd name="adj4" fmla="val 19765878"/>
            <a:gd name="adj5" fmla="val 606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E66B7-840D-4889-9E29-164329DBC025}">
      <dsp:nvSpPr>
        <dsp:cNvPr id="0" name=""/>
        <dsp:cNvSpPr/>
      </dsp:nvSpPr>
      <dsp:spPr>
        <a:xfrm>
          <a:off x="4232895" y="2010838"/>
          <a:ext cx="1527741" cy="10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Teaching Expertise</a:t>
          </a:r>
          <a:endParaRPr lang="en-US" sz="1800" kern="1200" dirty="0"/>
        </a:p>
      </dsp:txBody>
      <dsp:txXfrm>
        <a:off x="4232895" y="2010838"/>
        <a:ext cx="1527741" cy="1064227"/>
      </dsp:txXfrm>
    </dsp:sp>
    <dsp:sp modelId="{886888AB-293D-426C-AF96-326F9F45041F}">
      <dsp:nvSpPr>
        <dsp:cNvPr id="0" name=""/>
        <dsp:cNvSpPr/>
      </dsp:nvSpPr>
      <dsp:spPr>
        <a:xfrm>
          <a:off x="1314761" y="1984"/>
          <a:ext cx="3991797" cy="3991797"/>
        </a:xfrm>
        <a:prstGeom prst="circularArrow">
          <a:avLst>
            <a:gd name="adj1" fmla="val 5199"/>
            <a:gd name="adj2" fmla="val 335812"/>
            <a:gd name="adj3" fmla="val 3587982"/>
            <a:gd name="adj4" fmla="val 2247595"/>
            <a:gd name="adj5" fmla="val 606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DBE16-6AA6-4AC9-AD50-8AFFAC5BD5D6}">
      <dsp:nvSpPr>
        <dsp:cNvPr id="0" name=""/>
        <dsp:cNvSpPr/>
      </dsp:nvSpPr>
      <dsp:spPr>
        <a:xfrm>
          <a:off x="2520282" y="3235714"/>
          <a:ext cx="1527741" cy="10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Coaching Skills</a:t>
          </a:r>
          <a:endParaRPr lang="en-US" sz="1800" kern="1200" dirty="0"/>
        </a:p>
      </dsp:txBody>
      <dsp:txXfrm>
        <a:off x="2520282" y="3235714"/>
        <a:ext cx="1527741" cy="1064227"/>
      </dsp:txXfrm>
    </dsp:sp>
    <dsp:sp modelId="{7734E476-F8D9-4B05-A5AE-FA57132B00E9}">
      <dsp:nvSpPr>
        <dsp:cNvPr id="0" name=""/>
        <dsp:cNvSpPr/>
      </dsp:nvSpPr>
      <dsp:spPr>
        <a:xfrm>
          <a:off x="1318299" y="2144"/>
          <a:ext cx="3991797" cy="3991797"/>
        </a:xfrm>
        <a:prstGeom prst="circularArrow">
          <a:avLst>
            <a:gd name="adj1" fmla="val 5199"/>
            <a:gd name="adj2" fmla="val 335812"/>
            <a:gd name="adj3" fmla="val 8216985"/>
            <a:gd name="adj4" fmla="val 6997951"/>
            <a:gd name="adj5" fmla="val 606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BD17F-3A97-448D-B911-0299AE4A9F39}">
      <dsp:nvSpPr>
        <dsp:cNvPr id="0" name=""/>
        <dsp:cNvSpPr/>
      </dsp:nvSpPr>
      <dsp:spPr>
        <a:xfrm>
          <a:off x="864099" y="2010838"/>
          <a:ext cx="1527741" cy="10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Relationship Skills</a:t>
          </a:r>
          <a:endParaRPr lang="en-US" sz="1800" kern="1200" dirty="0"/>
        </a:p>
      </dsp:txBody>
      <dsp:txXfrm>
        <a:off x="864099" y="2010838"/>
        <a:ext cx="1527741" cy="1064227"/>
      </dsp:txXfrm>
    </dsp:sp>
    <dsp:sp modelId="{6EFD5F86-82B4-423B-A060-05157E293B9B}">
      <dsp:nvSpPr>
        <dsp:cNvPr id="0" name=""/>
        <dsp:cNvSpPr/>
      </dsp:nvSpPr>
      <dsp:spPr>
        <a:xfrm>
          <a:off x="1316469" y="-240"/>
          <a:ext cx="3991797" cy="3991797"/>
        </a:xfrm>
        <a:prstGeom prst="circularArrow">
          <a:avLst>
            <a:gd name="adj1" fmla="val 5199"/>
            <a:gd name="adj2" fmla="val 335812"/>
            <a:gd name="adj3" fmla="val 12298310"/>
            <a:gd name="adj4" fmla="val 10770534"/>
            <a:gd name="adj5" fmla="val 606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07BFA-2048-4958-83F9-1D3F3344802D}">
      <dsp:nvSpPr>
        <dsp:cNvPr id="0" name=""/>
        <dsp:cNvSpPr/>
      </dsp:nvSpPr>
      <dsp:spPr>
        <a:xfrm>
          <a:off x="1507482" y="30709"/>
          <a:ext cx="1527741" cy="106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Content Expertise</a:t>
          </a:r>
          <a:endParaRPr lang="en-US" sz="1800" kern="1200" dirty="0"/>
        </a:p>
      </dsp:txBody>
      <dsp:txXfrm>
        <a:off x="1507482" y="30709"/>
        <a:ext cx="1527741" cy="1064227"/>
      </dsp:txXfrm>
    </dsp:sp>
    <dsp:sp modelId="{5D693AA6-B8DE-4F0D-9B74-7038D6D6C63D}">
      <dsp:nvSpPr>
        <dsp:cNvPr id="0" name=""/>
        <dsp:cNvSpPr/>
      </dsp:nvSpPr>
      <dsp:spPr>
        <a:xfrm>
          <a:off x="1316469" y="-240"/>
          <a:ext cx="3991797" cy="3991797"/>
        </a:xfrm>
        <a:prstGeom prst="circularArrow">
          <a:avLst>
            <a:gd name="adj1" fmla="val 5199"/>
            <a:gd name="adj2" fmla="val 335812"/>
            <a:gd name="adj3" fmla="val 16404358"/>
            <a:gd name="adj4" fmla="val 15659830"/>
            <a:gd name="adj5" fmla="val 606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B5022C-640A-44CA-91E5-5FCEE280D0AE}">
      <dsp:nvSpPr>
        <dsp:cNvPr id="0" name=""/>
        <dsp:cNvSpPr/>
      </dsp:nvSpPr>
      <dsp:spPr>
        <a:xfrm>
          <a:off x="4837785" y="2487167"/>
          <a:ext cx="1806854" cy="1170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Guided support</a:t>
          </a:r>
          <a:endParaRPr lang="en-US" sz="1300" kern="1200" dirty="0"/>
        </a:p>
      </dsp:txBody>
      <dsp:txXfrm>
        <a:off x="5405552" y="2805486"/>
        <a:ext cx="1213376" cy="826402"/>
      </dsp:txXfrm>
    </dsp:sp>
    <dsp:sp modelId="{7A1E3876-BCBA-4846-9C1B-70F88EC071DE}">
      <dsp:nvSpPr>
        <dsp:cNvPr id="0" name=""/>
        <dsp:cNvSpPr/>
      </dsp:nvSpPr>
      <dsp:spPr>
        <a:xfrm>
          <a:off x="1889760" y="2487167"/>
          <a:ext cx="1806854" cy="1170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Independent practice</a:t>
          </a:r>
          <a:endParaRPr lang="en-US" sz="1300" kern="1200" dirty="0"/>
        </a:p>
      </dsp:txBody>
      <dsp:txXfrm>
        <a:off x="1915471" y="2805486"/>
        <a:ext cx="1213376" cy="826402"/>
      </dsp:txXfrm>
    </dsp:sp>
    <dsp:sp modelId="{B76D94BA-053B-49B1-B33E-37A3DF4BD59D}">
      <dsp:nvSpPr>
        <dsp:cNvPr id="0" name=""/>
        <dsp:cNvSpPr/>
      </dsp:nvSpPr>
      <dsp:spPr>
        <a:xfrm>
          <a:off x="4837785" y="0"/>
          <a:ext cx="1806854" cy="1170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Shared attempts and interactions</a:t>
          </a:r>
          <a:endParaRPr lang="en-US" sz="1300" kern="1200" dirty="0"/>
        </a:p>
      </dsp:txBody>
      <dsp:txXfrm>
        <a:off x="5405552" y="25711"/>
        <a:ext cx="1213376" cy="826402"/>
      </dsp:txXfrm>
    </dsp:sp>
    <dsp:sp modelId="{D6C498C7-07EC-4BEA-9365-032A0CF33B9E}">
      <dsp:nvSpPr>
        <dsp:cNvPr id="0" name=""/>
        <dsp:cNvSpPr/>
      </dsp:nvSpPr>
      <dsp:spPr>
        <a:xfrm>
          <a:off x="1889760" y="0"/>
          <a:ext cx="1806854" cy="1170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Teaching and modeling</a:t>
          </a:r>
          <a:endParaRPr lang="en-US" sz="1300" kern="1200" dirty="0"/>
        </a:p>
      </dsp:txBody>
      <dsp:txXfrm>
        <a:off x="1915471" y="25711"/>
        <a:ext cx="1213376" cy="826402"/>
      </dsp:txXfrm>
    </dsp:sp>
    <dsp:sp modelId="{2B55EE98-BA89-47A5-82BD-70DA87E589E0}">
      <dsp:nvSpPr>
        <dsp:cNvPr id="0" name=""/>
        <dsp:cNvSpPr/>
      </dsp:nvSpPr>
      <dsp:spPr>
        <a:xfrm>
          <a:off x="2646883" y="208483"/>
          <a:ext cx="1583740" cy="1583740"/>
        </a:xfrm>
        <a:prstGeom prst="pieWedg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“I do”</a:t>
          </a:r>
          <a:endParaRPr lang="en-US" sz="2600" kern="1200" dirty="0"/>
        </a:p>
      </dsp:txBody>
      <dsp:txXfrm>
        <a:off x="3110750" y="672350"/>
        <a:ext cx="1119873" cy="1119873"/>
      </dsp:txXfrm>
    </dsp:sp>
    <dsp:sp modelId="{CE4AEE08-0D23-4B7D-B1EF-8381E023564E}">
      <dsp:nvSpPr>
        <dsp:cNvPr id="0" name=""/>
        <dsp:cNvSpPr/>
      </dsp:nvSpPr>
      <dsp:spPr>
        <a:xfrm rot="5400000">
          <a:off x="4303775" y="208483"/>
          <a:ext cx="1583740" cy="1583740"/>
        </a:xfrm>
        <a:prstGeom prst="pieWedg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“We do”</a:t>
          </a:r>
          <a:endParaRPr lang="en-US" sz="2600" kern="1200" dirty="0"/>
        </a:p>
      </dsp:txBody>
      <dsp:txXfrm rot="-5400000">
        <a:off x="4303775" y="672350"/>
        <a:ext cx="1119873" cy="1119873"/>
      </dsp:txXfrm>
    </dsp:sp>
    <dsp:sp modelId="{D847792B-BA49-45B8-BCEC-B051FD7C9F7A}">
      <dsp:nvSpPr>
        <dsp:cNvPr id="0" name=""/>
        <dsp:cNvSpPr/>
      </dsp:nvSpPr>
      <dsp:spPr>
        <a:xfrm rot="10800000">
          <a:off x="4303775" y="1865376"/>
          <a:ext cx="1583740" cy="1583740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“You try”</a:t>
          </a:r>
          <a:endParaRPr lang="en-US" sz="2600" kern="1200" dirty="0"/>
        </a:p>
      </dsp:txBody>
      <dsp:txXfrm rot="10800000">
        <a:off x="4303775" y="1865376"/>
        <a:ext cx="1119873" cy="1119873"/>
      </dsp:txXfrm>
    </dsp:sp>
    <dsp:sp modelId="{20D594E0-CE14-488B-B890-D0208A0E4227}">
      <dsp:nvSpPr>
        <dsp:cNvPr id="0" name=""/>
        <dsp:cNvSpPr/>
      </dsp:nvSpPr>
      <dsp:spPr>
        <a:xfrm rot="16200000">
          <a:off x="2646883" y="1865376"/>
          <a:ext cx="1583740" cy="1583740"/>
        </a:xfrm>
        <a:prstGeom prst="pieWedg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“You do”</a:t>
          </a:r>
          <a:endParaRPr lang="en-US" sz="2600" kern="1200" dirty="0"/>
        </a:p>
      </dsp:txBody>
      <dsp:txXfrm rot="5400000">
        <a:off x="3110750" y="1865376"/>
        <a:ext cx="1119873" cy="1119873"/>
      </dsp:txXfrm>
    </dsp:sp>
    <dsp:sp modelId="{30EADCAC-9344-4D60-869C-8F4E3D4E8631}">
      <dsp:nvSpPr>
        <dsp:cNvPr id="0" name=""/>
        <dsp:cNvSpPr/>
      </dsp:nvSpPr>
      <dsp:spPr>
        <a:xfrm>
          <a:off x="3877304" y="1429619"/>
          <a:ext cx="779791" cy="615481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3EA7EC1-AF5E-4A9C-8CFB-38A1CDFC9545}">
      <dsp:nvSpPr>
        <dsp:cNvPr id="0" name=""/>
        <dsp:cNvSpPr/>
      </dsp:nvSpPr>
      <dsp:spPr>
        <a:xfrm rot="10800000">
          <a:off x="3877301" y="1596717"/>
          <a:ext cx="779796" cy="578345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86ED4-81DF-4E72-A8D3-E29466D51E8E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074B5-280D-469D-969D-379808104E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1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074B5-280D-469D-969D-379808104E8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074B5-280D-469D-969D-379808104E8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074B5-280D-469D-969D-379808104E8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074B5-280D-469D-969D-379808104E8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200921"/>
            <a:ext cx="5486400" cy="425728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F960D-C4EB-433E-8249-BB2661A3DE5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795886"/>
            <a:ext cx="7772400" cy="668759"/>
          </a:xfrm>
        </p:spPr>
        <p:txBody>
          <a:bodyPr>
            <a:noAutofit/>
          </a:bodyPr>
          <a:lstStyle>
            <a:lvl1pPr>
              <a:defRPr sz="4400">
                <a:solidFill>
                  <a:srgbClr val="485565"/>
                </a:solidFill>
              </a:defRPr>
            </a:lvl1pPr>
          </a:lstStyle>
          <a:p>
            <a:r>
              <a:rPr lang="en-US" dirty="0" smtClean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282802"/>
            <a:ext cx="6400800" cy="593204"/>
          </a:xfrm>
        </p:spPr>
        <p:txBody>
          <a:bodyPr>
            <a:normAutofit/>
          </a:bodyPr>
          <a:lstStyle>
            <a:lvl1pPr marL="0" indent="0" algn="ctr">
              <a:buNone/>
              <a:defRPr sz="3200" baseline="0">
                <a:solidFill>
                  <a:srgbClr val="48556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1D76-A2A4-4919-B615-B3F65FFF9CB8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B4CB-2FDE-4C9C-AF64-79D8B691E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635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51720" y="205979"/>
            <a:ext cx="6635080" cy="857250"/>
          </a:xfrm>
        </p:spPr>
        <p:txBody>
          <a:bodyPr/>
          <a:lstStyle>
            <a:lvl1pPr algn="l">
              <a:defRPr>
                <a:solidFill>
                  <a:srgbClr val="485565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51720" y="1200151"/>
            <a:ext cx="6635080" cy="3394472"/>
          </a:xfrm>
        </p:spPr>
        <p:txBody>
          <a:bodyPr/>
          <a:lstStyle>
            <a:lvl1pPr>
              <a:defRPr>
                <a:solidFill>
                  <a:srgbClr val="485565"/>
                </a:solidFill>
              </a:defRPr>
            </a:lvl1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1D76-A2A4-4919-B615-B3F65FFF9CB8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B4CB-2FDE-4C9C-AF64-79D8B691E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88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 - Templateswise.com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71550"/>
            <a:ext cx="8229600" cy="857250"/>
          </a:xfrm>
        </p:spPr>
        <p:txBody>
          <a:bodyPr/>
          <a:lstStyle>
            <a:lvl1pPr>
              <a:defRPr>
                <a:solidFill>
                  <a:srgbClr val="485565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707653"/>
            <a:ext cx="8229600" cy="2886969"/>
          </a:xfrm>
        </p:spPr>
        <p:txBody>
          <a:bodyPr/>
          <a:lstStyle>
            <a:lvl1pPr marL="0" indent="0" algn="ctr">
              <a:buNone/>
              <a:defRPr>
                <a:solidFill>
                  <a:srgbClr val="485565"/>
                </a:solidFill>
              </a:defRPr>
            </a:lvl1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1D76-A2A4-4919-B615-B3F65FFF9CB8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0B4CB-2FDE-4C9C-AF64-79D8B691E4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23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151E8-A8E3-45ED-8A7B-F3B02BB2403B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A1D76-A2A4-4919-B615-B3F65FFF9CB8}" type="datetimeFigureOut">
              <a:rPr lang="en-US" noProof="0" smtClean="0"/>
              <a:pPr/>
              <a:t>11/30/2015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0B4CB-2FDE-4C9C-AF64-79D8B691E4D0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8213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"/>
            <a:ext cx="8280920" cy="555525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 A Deep Dive into Coaching and Communication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795886"/>
            <a:ext cx="7128792" cy="1224136"/>
          </a:xfrm>
        </p:spPr>
        <p:txBody>
          <a:bodyPr>
            <a:normAutofit fontScale="47500" lnSpcReduction="20000"/>
          </a:bodyPr>
          <a:lstStyle/>
          <a:p>
            <a:r>
              <a:rPr lang="en-US" sz="5100" dirty="0" smtClean="0">
                <a:solidFill>
                  <a:schemeClr val="tx1"/>
                </a:solidFill>
              </a:rPr>
              <a:t>Texas Instruments Coaches Professional Development</a:t>
            </a:r>
          </a:p>
          <a:p>
            <a:r>
              <a:rPr lang="en-US" dirty="0" smtClean="0"/>
              <a:t>July 11, 2015</a:t>
            </a:r>
          </a:p>
          <a:p>
            <a:r>
              <a:rPr lang="en-US" dirty="0" smtClean="0"/>
              <a:t>Mike Murphy, Ed.D.</a:t>
            </a:r>
          </a:p>
          <a:p>
            <a:r>
              <a:rPr lang="en-US" dirty="0" smtClean="0"/>
              <a:t>mmurphy170@gmail.com</a:t>
            </a:r>
            <a:endParaRPr lang="en-US" dirty="0"/>
          </a:p>
        </p:txBody>
      </p:sp>
      <p:pic>
        <p:nvPicPr>
          <p:cNvPr id="4" name="Picture 3" descr="mmss_logo_cl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299942"/>
            <a:ext cx="1555750" cy="647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" name="Straight Connector 5"/>
          <p:cNvCxnSpPr/>
          <p:nvPr/>
        </p:nvCxnSpPr>
        <p:spPr>
          <a:xfrm>
            <a:off x="0" y="3723878"/>
            <a:ext cx="9540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68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768752" cy="857250"/>
          </a:xfrm>
        </p:spPr>
        <p:txBody>
          <a:bodyPr>
            <a:noAutofit/>
          </a:bodyPr>
          <a:lstStyle/>
          <a:p>
            <a:r>
              <a:rPr lang="en-US" sz="3200" dirty="0" smtClean="0"/>
              <a:t>Characteristics of Effective Coaches:</a:t>
            </a:r>
            <a:endParaRPr lang="en-US" sz="32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907704" y="987574"/>
          <a:ext cx="6624736" cy="4299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1059582"/>
            <a:ext cx="8229600" cy="85725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chemeClr val="tx1"/>
                </a:solidFill>
              </a:rPr>
              <a:t>Self-Assessment (answer ONE ONLY):</a:t>
            </a:r>
            <a:endParaRPr lang="en-US" sz="38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923678"/>
            <a:ext cx="8661648" cy="2886969"/>
          </a:xfrm>
        </p:spPr>
        <p:txBody>
          <a:bodyPr>
            <a:normAutofit fontScale="92500"/>
          </a:bodyPr>
          <a:lstStyle/>
          <a:p>
            <a:pPr marL="514350" indent="-514350" algn="l">
              <a:buFont typeface="+mj-lt"/>
              <a:buAutoNum type="arabicParenR"/>
            </a:pPr>
            <a:r>
              <a:rPr lang="en-US" dirty="0" smtClean="0"/>
              <a:t>Where are you strongest?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dirty="0" smtClean="0"/>
              <a:t>Still trying to develop?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dirty="0" smtClean="0"/>
              <a:t>Which characteristic do your principals value the most?   The least? Know the least about?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dirty="0" smtClean="0"/>
              <a:t>How do these five characteristics work together?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Coaching Roles: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Resource provider</a:t>
            </a:r>
          </a:p>
          <a:p>
            <a:r>
              <a:rPr lang="en-US" dirty="0" smtClean="0"/>
              <a:t>Data coach</a:t>
            </a:r>
          </a:p>
          <a:p>
            <a:r>
              <a:rPr lang="en-US" dirty="0" smtClean="0"/>
              <a:t>Instructional specialist</a:t>
            </a:r>
          </a:p>
          <a:p>
            <a:r>
              <a:rPr lang="en-US" dirty="0" smtClean="0"/>
              <a:t>Curriculum specialist</a:t>
            </a:r>
          </a:p>
          <a:p>
            <a:r>
              <a:rPr lang="en-US" dirty="0" smtClean="0"/>
              <a:t>Classroom supporter</a:t>
            </a:r>
          </a:p>
          <a:p>
            <a:r>
              <a:rPr lang="en-US" dirty="0" smtClean="0"/>
              <a:t>Professional learning facilitator</a:t>
            </a:r>
          </a:p>
          <a:p>
            <a:r>
              <a:rPr lang="en-US" dirty="0" smtClean="0"/>
              <a:t>Mentor</a:t>
            </a:r>
            <a:endParaRPr lang="en-US" dirty="0"/>
          </a:p>
        </p:txBody>
      </p:sp>
      <p:pic>
        <p:nvPicPr>
          <p:cNvPr id="11266" name="Picture 2" descr="https://s3.amazonaws.com/piktochartv2-dev/v2/uploads/94d3b329-a1e8-44f0-b337-4252b388b622/c34a26a127eb2b2b38cd71f7602663b7f6a43b57_origin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0"/>
            <a:ext cx="1916212" cy="1916212"/>
          </a:xfrm>
          <a:prstGeom prst="rect">
            <a:avLst/>
          </a:prstGeom>
          <a:noFill/>
        </p:spPr>
      </p:pic>
      <p:sp>
        <p:nvSpPr>
          <p:cNvPr id="8" name="Up Arrow 7"/>
          <p:cNvSpPr/>
          <p:nvPr/>
        </p:nvSpPr>
        <p:spPr>
          <a:xfrm>
            <a:off x="7452320" y="1831132"/>
            <a:ext cx="1187624" cy="3312368"/>
          </a:xfrm>
          <a:prstGeom prst="upArrow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740352" y="1851670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%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71450"/>
            <a:ext cx="8686800" cy="685800"/>
          </a:xfrm>
        </p:spPr>
        <p:txBody>
          <a:bodyPr>
            <a:noAutofit/>
          </a:bodyPr>
          <a:lstStyle/>
          <a:p>
            <a:pPr algn="ctr"/>
            <a:r>
              <a:rPr lang="en-US" sz="3200" i="1" dirty="0" smtClean="0">
                <a:solidFill>
                  <a:srgbClr val="0070C0"/>
                </a:solidFill>
              </a:rPr>
              <a:t/>
            </a:r>
            <a:br>
              <a:rPr lang="en-US" sz="3200" i="1" dirty="0" smtClean="0">
                <a:solidFill>
                  <a:srgbClr val="0070C0"/>
                </a:solidFill>
              </a:rPr>
            </a:br>
            <a:r>
              <a:rPr lang="en-US" sz="3200" dirty="0" smtClean="0"/>
              <a:t>#3: Matching Expectations with the </a:t>
            </a:r>
            <a:r>
              <a:rPr lang="en-US" sz="3200" i="1" dirty="0" smtClean="0">
                <a:solidFill>
                  <a:schemeClr val="accent6">
                    <a:lumMod val="50000"/>
                  </a:schemeClr>
                </a:solidFill>
              </a:rPr>
              <a:t>Gradual Release of Responsibility</a:t>
            </a:r>
            <a:r>
              <a:rPr lang="en-US" sz="3200" i="1" dirty="0" smtClean="0">
                <a:solidFill>
                  <a:srgbClr val="0070C0"/>
                </a:solidFill>
              </a:rPr>
              <a:t/>
            </a:r>
            <a:br>
              <a:rPr lang="en-US" sz="3200" i="1" dirty="0" smtClean="0">
                <a:solidFill>
                  <a:srgbClr val="0070C0"/>
                </a:solidFill>
              </a:rPr>
            </a:br>
            <a:endParaRPr lang="en-US" sz="3200" i="1" dirty="0">
              <a:solidFill>
                <a:srgbClr val="0070C0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609600" y="987574"/>
          <a:ext cx="85344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200400" y="4800600"/>
            <a:ext cx="69739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Pearson </a:t>
            </a:r>
            <a:r>
              <a:rPr lang="en-US" sz="1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 Gallagher, 1983, Wilhelm, 2001, Duke and Pearson, 2002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D068-87A3-4F37-99B7-6CAE1447536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7010400" y="1059582"/>
            <a:ext cx="762000" cy="156931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Brace 9"/>
          <p:cNvSpPr/>
          <p:nvPr/>
        </p:nvSpPr>
        <p:spPr>
          <a:xfrm>
            <a:off x="7010400" y="2857500"/>
            <a:ext cx="762000" cy="158645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96200" y="1635646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CONSULT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96200" y="3507854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 COACH</a:t>
            </a:r>
            <a:endParaRPr lang="en-US" sz="2000" b="1" dirty="0"/>
          </a:p>
        </p:txBody>
      </p:sp>
      <p:sp>
        <p:nvSpPr>
          <p:cNvPr id="14" name="Cloud Callout 13"/>
          <p:cNvSpPr/>
          <p:nvPr/>
        </p:nvSpPr>
        <p:spPr>
          <a:xfrm>
            <a:off x="152400" y="1203598"/>
            <a:ext cx="2259360" cy="2880320"/>
          </a:xfrm>
          <a:prstGeom prst="cloudCallout">
            <a:avLst>
              <a:gd name="adj1" fmla="val 87351"/>
              <a:gd name="adj2" fmla="val 41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Because we feel an urgency, we often move people TOO QUICKLY from “learning about it” to “doing it independently”.</a:t>
            </a:r>
            <a:endParaRPr lang="en-US" sz="16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/>
      <p:bldP spid="14" grpId="0" animBg="1"/>
    </p:bldLst>
  </p:timing>
</p:sld>
</file>

<file path=ppt/theme/theme1.xml><?xml version="1.0" encoding="utf-8"?>
<a:theme xmlns:a="http://schemas.openxmlformats.org/drawingml/2006/main" name="TI MathForward NO NOTES July 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MathForward NO NOTES July 2015</Template>
  <TotalTime>5</TotalTime>
  <Words>176</Words>
  <Application>Microsoft Office PowerPoint</Application>
  <PresentationFormat>On-screen Show (16:9)</PresentationFormat>
  <Paragraphs>47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TI MathForward NO NOTES July 2015</vt:lpstr>
      <vt:lpstr> A Deep Dive into Coaching and Communication</vt:lpstr>
      <vt:lpstr>Characteristics of Effective Coaches:</vt:lpstr>
      <vt:lpstr>Self-Assessment (answer ONE ONLY):</vt:lpstr>
      <vt:lpstr>Coaching Roles:</vt:lpstr>
      <vt:lpstr> #3: Matching Expectations with the Gradual Release of Responsibility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 Deep Dive into Coaching and Communication</dc:title>
  <dc:creator>DAY</dc:creator>
  <cp:lastModifiedBy>DAY</cp:lastModifiedBy>
  <cp:revision>1</cp:revision>
  <dcterms:created xsi:type="dcterms:W3CDTF">2015-12-01T03:48:45Z</dcterms:created>
  <dcterms:modified xsi:type="dcterms:W3CDTF">2015-12-01T03:54:41Z</dcterms:modified>
</cp:coreProperties>
</file>