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7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8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2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764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Collect 7 items that are measured in Fluid Ounces and Milliliters.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76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" y="322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</dc:creator>
  <cp:lastModifiedBy>DAY</cp:lastModifiedBy>
  <cp:revision>3</cp:revision>
  <dcterms:created xsi:type="dcterms:W3CDTF">2014-06-12T01:22:04Z</dcterms:created>
  <dcterms:modified xsi:type="dcterms:W3CDTF">2014-06-12T01:45:54Z</dcterms:modified>
</cp:coreProperties>
</file>