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notesSlides/notesSlide1.xml" ContentType="application/vnd.openxmlformats-officedocument.presentationml.notesSlide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10" Type="http://schemas.openxmlformats.org/officeDocument/2006/relationships/customXml" Target="../customXml/item3.xml"/><Relationship Id="rId4" Type="http://schemas.openxmlformats.org/officeDocument/2006/relationships/presProps" Target="presProps.xml"/><Relationship Id="rId9" Type="http://schemas.openxmlformats.org/officeDocument/2006/relationships/customXml" Target="../customXml/item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E1E9738-8B36-45F5-A8A4-67FAF36D620E}" type="datetimeFigureOut">
              <a:rPr lang="en-US" smtClean="0"/>
              <a:t>12/2/2016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F6564AA-07E9-484C-B8ED-15C3F5917D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64518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Point out that in the 15 states that have adopted the NGSS engineering design is part of the standards.</a:t>
            </a:r>
          </a:p>
          <a:p>
            <a:r>
              <a:rPr lang="en-US" dirty="0"/>
              <a:t>As of April 4, 2016 NGSS states include: CA, OR, WA, HI, NV, KS, IA, IL, KY, WV, MD, NJ, CT, RI, VT</a:t>
            </a:r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AE5487-C7FC-C846-9ED1-66E7B5A87751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37418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31C85-84FF-4D19-9D25-37E0A350A3EC}" type="datetimeFigureOut">
              <a:rPr lang="en-US" smtClean="0"/>
              <a:t>12/2/2016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8EADCE-DFA6-48B9-96A0-AA8F636BB6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81620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31C85-84FF-4D19-9D25-37E0A350A3EC}" type="datetimeFigureOut">
              <a:rPr lang="en-US" smtClean="0"/>
              <a:t>12/2/2016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8EADCE-DFA6-48B9-96A0-AA8F636BB6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6881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31C85-84FF-4D19-9D25-37E0A350A3EC}" type="datetimeFigureOut">
              <a:rPr lang="en-US" smtClean="0"/>
              <a:t>12/2/2016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8EADCE-DFA6-48B9-96A0-AA8F636BB6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98460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31C85-84FF-4D19-9D25-37E0A350A3EC}" type="datetimeFigureOut">
              <a:rPr lang="en-US" smtClean="0"/>
              <a:t>12/2/2016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8EADCE-DFA6-48B9-96A0-AA8F636BB6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35650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31C85-84FF-4D19-9D25-37E0A350A3EC}" type="datetimeFigureOut">
              <a:rPr lang="en-US" smtClean="0"/>
              <a:t>12/2/2016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8EADCE-DFA6-48B9-96A0-AA8F636BB6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92038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31C85-84FF-4D19-9D25-37E0A350A3EC}" type="datetimeFigureOut">
              <a:rPr lang="en-US" smtClean="0"/>
              <a:t>12/2/2016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8EADCE-DFA6-48B9-96A0-AA8F636BB6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25657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31C85-84FF-4D19-9D25-37E0A350A3EC}" type="datetimeFigureOut">
              <a:rPr lang="en-US" smtClean="0"/>
              <a:t>12/2/2016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8EADCE-DFA6-48B9-96A0-AA8F636BB6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47320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31C85-84FF-4D19-9D25-37E0A350A3EC}" type="datetimeFigureOut">
              <a:rPr lang="en-US" smtClean="0"/>
              <a:t>12/2/2016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8EADCE-DFA6-48B9-96A0-AA8F636BB6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18943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31C85-84FF-4D19-9D25-37E0A350A3EC}" type="datetimeFigureOut">
              <a:rPr lang="en-US" smtClean="0"/>
              <a:t>12/2/2016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8EADCE-DFA6-48B9-96A0-AA8F636BB6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00784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31C85-84FF-4D19-9D25-37E0A350A3EC}" type="datetimeFigureOut">
              <a:rPr lang="en-US" smtClean="0"/>
              <a:t>12/2/2016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8EADCE-DFA6-48B9-96A0-AA8F636BB6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80377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31C85-84FF-4D19-9D25-37E0A350A3EC}" type="datetimeFigureOut">
              <a:rPr lang="en-US" smtClean="0"/>
              <a:t>12/2/2016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8EADCE-DFA6-48B9-96A0-AA8F636BB6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37494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F31C85-84FF-4D19-9D25-37E0A350A3EC}" type="datetimeFigureOut">
              <a:rPr lang="en-US" smtClean="0"/>
              <a:t>12/2/2016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8EADCE-DFA6-48B9-96A0-AA8F636BB6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27533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3" Type="http://schemas.openxmlformats.org/officeDocument/2006/relationships/image" Target="../media/image1.jpeg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4.jpeg"/><Relationship Id="rId11" Type="http://schemas.microsoft.com/office/2007/relationships/hdphoto" Target="../media/hdphoto1.wdp"/><Relationship Id="rId5" Type="http://schemas.openxmlformats.org/officeDocument/2006/relationships/image" Target="../media/image3.jpeg"/><Relationship Id="rId10" Type="http://schemas.openxmlformats.org/officeDocument/2006/relationships/image" Target="../media/image8.png"/><Relationship Id="rId4" Type="http://schemas.openxmlformats.org/officeDocument/2006/relationships/image" Target="../media/image2.png"/><Relationship Id="rId9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447314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Science through Engineering Design</a:t>
            </a: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35045" y="1262339"/>
            <a:ext cx="7755069" cy="20867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dirty="0" smtClean="0"/>
              <a:t>Incorporates engineering </a:t>
            </a:r>
            <a:r>
              <a:rPr lang="en-US" dirty="0"/>
              <a:t>design </a:t>
            </a:r>
            <a:r>
              <a:rPr lang="en-US" dirty="0" smtClean="0"/>
              <a:t>into middle grades science lessons so that students can investigate concepts</a:t>
            </a:r>
          </a:p>
          <a:p>
            <a:pPr marL="285750" indent="-28575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dirty="0" smtClean="0"/>
              <a:t>Engaging storylines make mathematics and science concepts relevant and compel students </a:t>
            </a:r>
            <a:r>
              <a:rPr lang="en-US" dirty="0"/>
              <a:t>to </a:t>
            </a:r>
            <a:r>
              <a:rPr lang="en-US" dirty="0" smtClean="0"/>
              <a:t>learn</a:t>
            </a:r>
          </a:p>
          <a:p>
            <a:pPr marL="285750" indent="-28575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dirty="0" smtClean="0"/>
              <a:t>Students use mathematics that is on grade-level to solve problems</a:t>
            </a:r>
          </a:p>
          <a:p>
            <a:pPr marL="285750" indent="-28575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dirty="0"/>
              <a:t>Uses components provided in the TI-Innovator™ Science </a:t>
            </a:r>
            <a:r>
              <a:rPr lang="en-US" dirty="0" smtClean="0"/>
              <a:t>Pack</a:t>
            </a:r>
            <a:endParaRPr lang="en-US" dirty="0"/>
          </a:p>
        </p:txBody>
      </p:sp>
      <p:grpSp>
        <p:nvGrpSpPr>
          <p:cNvPr id="5" name="Group 4"/>
          <p:cNvGrpSpPr/>
          <p:nvPr/>
        </p:nvGrpSpPr>
        <p:grpSpPr>
          <a:xfrm>
            <a:off x="6281581" y="3766284"/>
            <a:ext cx="2035630" cy="2283796"/>
            <a:chOff x="3391902" y="3811454"/>
            <a:chExt cx="2035630" cy="2283796"/>
          </a:xfrm>
        </p:grpSpPr>
        <p:sp>
          <p:nvSpPr>
            <p:cNvPr id="13" name="TextBox 12"/>
            <p:cNvSpPr txBox="1"/>
            <p:nvPr/>
          </p:nvSpPr>
          <p:spPr>
            <a:xfrm>
              <a:off x="3624090" y="5572030"/>
              <a:ext cx="1803442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/>
                <a:t>TI-Nspire™ CX</a:t>
              </a:r>
            </a:p>
            <a:p>
              <a:r>
                <a:rPr lang="en-US" sz="1400" dirty="0" smtClean="0"/>
                <a:t>TI-Nspire™ CX CAS</a:t>
              </a:r>
              <a:endParaRPr lang="en-US" sz="1400" dirty="0"/>
            </a:p>
          </p:txBody>
        </p:sp>
        <p:pic>
          <p:nvPicPr>
            <p:cNvPr id="19" name="Picture 3" descr="C:\Users\a0384693\Downloads\TI-NSCX_CAS_Front_homework.jpg"/>
            <p:cNvPicPr>
              <a:picLocks noChangeAspect="1" noChangeArrowheads="1"/>
            </p:cNvPicPr>
            <p:nvPr/>
          </p:nvPicPr>
          <p:blipFill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391902" y="3811454"/>
              <a:ext cx="1158102" cy="154413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3" name="TextBox 2"/>
          <p:cNvSpPr txBox="1"/>
          <p:nvPr/>
        </p:nvSpPr>
        <p:spPr>
          <a:xfrm>
            <a:off x="2348144" y="4147457"/>
            <a:ext cx="71845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solidFill>
                  <a:schemeClr val="accent1"/>
                </a:solidFill>
              </a:rPr>
              <a:t>+</a:t>
            </a:r>
            <a:endParaRPr lang="en-US" sz="4000" dirty="0">
              <a:solidFill>
                <a:schemeClr val="accent1"/>
              </a:solidFill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857422" y="4060370"/>
            <a:ext cx="1705916" cy="1819437"/>
            <a:chOff x="617930" y="4060370"/>
            <a:chExt cx="1705916" cy="1819437"/>
          </a:xfrm>
        </p:grpSpPr>
        <p:pic>
          <p:nvPicPr>
            <p:cNvPr id="1026" name="Picture 2" descr="C:\Users\a0274249\Downloads\Innovator transparent background.png"/>
            <p:cNvPicPr>
              <a:picLocks noChangeAspect="1" noChangeArrowheads="1"/>
            </p:cNvPicPr>
            <p:nvPr/>
          </p:nvPicPr>
          <p:blipFill>
            <a:blip r:embed="rId4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23859" y="4060370"/>
              <a:ext cx="1494058" cy="141465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1" name="TextBox 20"/>
            <p:cNvSpPr txBox="1"/>
            <p:nvPr/>
          </p:nvSpPr>
          <p:spPr>
            <a:xfrm>
              <a:off x="617930" y="5572030"/>
              <a:ext cx="1705916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/>
                <a:t>TI-Innovator™ Hub</a:t>
              </a:r>
              <a:endParaRPr lang="en-US" sz="1400" dirty="0"/>
            </a:p>
          </p:txBody>
        </p:sp>
      </p:grpSp>
      <p:grpSp>
        <p:nvGrpSpPr>
          <p:cNvPr id="7" name="Group 6"/>
          <p:cNvGrpSpPr/>
          <p:nvPr/>
        </p:nvGrpSpPr>
        <p:grpSpPr>
          <a:xfrm>
            <a:off x="2957866" y="3664582"/>
            <a:ext cx="2973157" cy="2433700"/>
            <a:chOff x="2293820" y="3664582"/>
            <a:chExt cx="2973157" cy="2433700"/>
          </a:xfrm>
        </p:grpSpPr>
        <p:sp>
          <p:nvSpPr>
            <p:cNvPr id="27" name="TextBox 26"/>
            <p:cNvSpPr txBox="1"/>
            <p:nvPr/>
          </p:nvSpPr>
          <p:spPr>
            <a:xfrm>
              <a:off x="2402555" y="5575062"/>
              <a:ext cx="2464136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/>
                <a:t>TI-Innovator™ </a:t>
              </a:r>
              <a:r>
                <a:rPr lang="en-US" sz="1400" dirty="0" smtClean="0"/>
                <a:t>Science Pack</a:t>
              </a:r>
              <a:endParaRPr lang="en-US" sz="1400" dirty="0"/>
            </a:p>
            <a:p>
              <a:endParaRPr lang="en-US" sz="1400" dirty="0" smtClean="0"/>
            </a:p>
          </p:txBody>
        </p:sp>
        <p:grpSp>
          <p:nvGrpSpPr>
            <p:cNvPr id="6" name="Group 5"/>
            <p:cNvGrpSpPr/>
            <p:nvPr/>
          </p:nvGrpSpPr>
          <p:grpSpPr>
            <a:xfrm>
              <a:off x="2293820" y="3664582"/>
              <a:ext cx="2973157" cy="1503451"/>
              <a:chOff x="2293820" y="3664582"/>
              <a:chExt cx="2973157" cy="1503451"/>
            </a:xfrm>
          </p:grpSpPr>
          <p:pic>
            <p:nvPicPr>
              <p:cNvPr id="16" name="Picture 15" descr="http://www.seeedstudio.com/depot/bmz_cache/0/02aa6d91e98b056f550d3c7261dc246e.image.530x397.jpg"/>
              <p:cNvPicPr>
                <a:picLocks noChangeAspect="1"/>
              </p:cNvPicPr>
              <p:nvPr/>
            </p:nvPicPr>
            <p:blipFill rotWithShape="1">
              <a:blip r:embed="rId5" cstate="email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/>
              <a:stretch/>
            </p:blipFill>
            <p:spPr bwMode="auto">
              <a:xfrm>
                <a:off x="2293820" y="3762492"/>
                <a:ext cx="579674" cy="579614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17" name="product_photo" descr="http://www.epictinker.com/v/vspfiles/photos/COM04056P-2T.jpg"/>
              <p:cNvPicPr>
                <a:picLocks noChangeAspect="1"/>
              </p:cNvPicPr>
              <p:nvPr/>
            </p:nvPicPr>
            <p:blipFill rotWithShape="1">
              <a:blip r:embed="rId6" cstate="email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/>
              <a:stretch/>
            </p:blipFill>
            <p:spPr bwMode="auto">
              <a:xfrm>
                <a:off x="3178873" y="4525858"/>
                <a:ext cx="589423" cy="600905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18" name="Picture 17" descr="Gvib.jpg"/>
              <p:cNvPicPr>
                <a:picLocks noChangeAspect="1"/>
              </p:cNvPicPr>
              <p:nvPr/>
            </p:nvPicPr>
            <p:blipFill>
              <a:blip r:embed="rId7" cstate="email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889778" y="4484399"/>
                <a:ext cx="1033317" cy="683634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20" name="Picture 19" descr="http://www.seeedstudio.com/depot/bmz_cache/5/5e1308c71a5a1ba04dd6bfda52bd7948.image.530x397.jpg"/>
              <p:cNvPicPr>
                <a:picLocks noChangeAspect="1"/>
              </p:cNvPicPr>
              <p:nvPr/>
            </p:nvPicPr>
            <p:blipFill>
              <a:blip r:embed="rId8" cstate="email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4320880" y="3695898"/>
                <a:ext cx="946097" cy="708834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22" name="Picture 21" descr="Image result for fitec continuous servo fs90r"/>
              <p:cNvPicPr>
                <a:picLocks noChangeAspect="1"/>
              </p:cNvPicPr>
              <p:nvPr/>
            </p:nvPicPr>
            <p:blipFill>
              <a:blip r:embed="rId9" cstate="email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342171" y="3664582"/>
                <a:ext cx="733433" cy="733433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28" name="Picture 27" descr="Temperature1.jpg"/>
              <p:cNvPicPr>
                <a:picLocks noChangeAspect="1"/>
              </p:cNvPicPr>
              <p:nvPr/>
            </p:nvPicPr>
            <p:blipFill rotWithShape="1">
              <a:blip r:embed="rId10" cstate="email">
                <a:extLst>
                  <a:ext uri="{BEBA8EAE-BF5A-486C-A8C5-ECC9F3942E4B}">
                    <a14:imgProps xmlns:a14="http://schemas.microsoft.com/office/drawing/2010/main">
                      <a14:imgLayer r:embed="rId11">
                        <a14:imgEffect>
                          <a14:backgroundRemoval t="0" b="100000" l="3571" r="98810"/>
                        </a14:imgEffect>
                      </a14:imgLayer>
                    </a14:imgProps>
                  </a:ex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/>
              <a:stretch/>
            </p:blipFill>
            <p:spPr bwMode="auto">
              <a:xfrm>
                <a:off x="2293820" y="4609920"/>
                <a:ext cx="631459" cy="527182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</p:grpSp>
      <p:sp>
        <p:nvSpPr>
          <p:cNvPr id="24" name="TextBox 23"/>
          <p:cNvSpPr txBox="1"/>
          <p:nvPr/>
        </p:nvSpPr>
        <p:spPr>
          <a:xfrm>
            <a:off x="5632014" y="4147457"/>
            <a:ext cx="71845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solidFill>
                  <a:schemeClr val="accent1"/>
                </a:solidFill>
              </a:rPr>
              <a:t>+</a:t>
            </a:r>
            <a:endParaRPr lang="en-US" sz="4000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07315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0A8590DB43A664BA9CC2882B98D9EFA" ma:contentTypeVersion="21" ma:contentTypeDescription="Create a new document." ma:contentTypeScope="" ma:versionID="7a25efc6d260433576e6a609ba403733">
  <xsd:schema xmlns:xsd="http://www.w3.org/2001/XMLSchema" xmlns:xs="http://www.w3.org/2001/XMLSchema" xmlns:p="http://schemas.microsoft.com/office/2006/metadata/properties" xmlns:ns2="6f6e6fcf-30d6-4b4e-9c8b-2f0046749287" xmlns:ns3="03fe9ee9-7e52-4adf-a906-34fd1d5923a7" xmlns:ns4="http://schemas.microsoft.com/sharepoint/v3/fields" targetNamespace="http://schemas.microsoft.com/office/2006/metadata/properties" ma:root="true" ma:fieldsID="dfb3f49e08d54ad584ca4eac8367329f" ns2:_="" ns3:_="" ns4:_="">
    <xsd:import namespace="6f6e6fcf-30d6-4b4e-9c8b-2f0046749287"/>
    <xsd:import namespace="03fe9ee9-7e52-4adf-a906-34fd1d5923a7"/>
    <xsd:import namespace="http://schemas.microsoft.com/sharepoint/v3/fields"/>
    <xsd:element name="properties">
      <xsd:complexType>
        <xsd:sequence>
          <xsd:element name="documentManagement">
            <xsd:complexType>
              <xsd:all>
                <xsd:element ref="ns2:Workshop_x0020_Type" minOccurs="0"/>
                <xsd:element ref="ns3:Discipline" minOccurs="0"/>
                <xsd:element ref="ns3:Subject_x0028_s_x0029_" minOccurs="0"/>
                <xsd:element ref="ns2:Focus" minOccurs="0"/>
                <xsd:element ref="ns4:wic_System_Copyright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f6e6fcf-30d6-4b4e-9c8b-2f0046749287" elementFormDefault="qualified">
    <xsd:import namespace="http://schemas.microsoft.com/office/2006/documentManagement/types"/>
    <xsd:import namespace="http://schemas.microsoft.com/office/infopath/2007/PartnerControls"/>
    <xsd:element name="Workshop_x0020_Type" ma:index="1" nillable="true" ma:displayName="Primary Technology" ma:internalName="Workshop_x0020_Type" ma:requiredMultiChoice="true">
      <xsd:complexType>
        <xsd:complexContent>
          <xsd:extension base="dms:MultiChoice">
            <xsd:sequence>
              <xsd:element name="Value" maxOccurs="unbounded" minOccurs="0" nillable="true">
                <xsd:simpleType>
                  <xsd:restriction base="dms:Choice">
                    <xsd:enumeration value="TI-Nspire handhelds"/>
                    <xsd:enumeration value="TI-Nspire CAS handhelds"/>
                    <xsd:enumeration value="TI-Nspire App for iPad"/>
                    <xsd:enumeration value="TI-Nspire software"/>
                    <xsd:enumeration value="TI-Nspire Navigator"/>
                    <xsd:enumeration value="TI-Nspire Navigator NC"/>
                    <xsd:enumeration value="TI-84 Plus Family"/>
                    <xsd:enumeration value="TI-30XS MultiView"/>
                    <xsd:enumeration value="TI-30Xa"/>
                    <xsd:enumeration value="TI-Innovator"/>
                  </xsd:restriction>
                </xsd:simpleType>
              </xsd:element>
            </xsd:sequence>
          </xsd:extension>
        </xsd:complexContent>
      </xsd:complexType>
    </xsd:element>
    <xsd:element name="Focus" ma:index="4" nillable="true" ma:displayName="Category" ma:internalName="Focus" ma:requiredMultiChoice="true">
      <xsd:complexType>
        <xsd:complexContent>
          <xsd:extension base="dms:MultiChoice">
            <xsd:sequence>
              <xsd:element name="Value" maxOccurs="unbounded" minOccurs="0" nillable="true">
                <xsd:simpleType>
                  <xsd:restriction base="dms:Choice">
                    <xsd:enumeration value="Instructional Practices"/>
                    <xsd:enumeration value="Technology Integration"/>
                    <xsd:enumeration value="Content Knowledge"/>
                    <xsd:enumeration value="GEAR UP"/>
                    <xsd:enumeration value="MathForward"/>
                  </xsd:restriction>
                </xsd:simpleType>
              </xsd:element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3fe9ee9-7e52-4adf-a906-34fd1d5923a7" elementFormDefault="qualified">
    <xsd:import namespace="http://schemas.microsoft.com/office/2006/documentManagement/types"/>
    <xsd:import namespace="http://schemas.microsoft.com/office/infopath/2007/PartnerControls"/>
    <xsd:element name="Discipline" ma:index="2" nillable="true" ma:displayName="Discipline" ma:default="Math" ma:internalName="Discipline">
      <xsd:complexType>
        <xsd:complexContent>
          <xsd:extension base="dms:MultiChoice">
            <xsd:sequence>
              <xsd:element name="Value" maxOccurs="unbounded" minOccurs="0" nillable="true">
                <xsd:simpleType>
                  <xsd:restriction base="dms:Choice">
                    <xsd:enumeration value="Math"/>
                    <xsd:enumeration value="Science"/>
                    <xsd:enumeration value="STEM"/>
                  </xsd:restriction>
                </xsd:simpleType>
              </xsd:element>
            </xsd:sequence>
          </xsd:extension>
        </xsd:complexContent>
      </xsd:complexType>
    </xsd:element>
    <xsd:element name="Subject_x0028_s_x0029_" ma:index="3" nillable="true" ma:displayName="Subject" ma:internalName="Subject_x0028_s_x0029_" ma:requiredMultiChoice="true">
      <xsd:complexType>
        <xsd:complexContent>
          <xsd:extension base="dms:MultiChoice">
            <xsd:sequence>
              <xsd:element name="Value" maxOccurs="unbounded" minOccurs="0" nillable="true">
                <xsd:simpleType>
                  <xsd:restriction base="dms:Choice">
                    <xsd:enumeration value="Algebra 1"/>
                    <xsd:enumeration value="Algebra 2"/>
                    <xsd:enumeration value="AP Calculus"/>
                    <xsd:enumeration value="AP Science"/>
                    <xsd:enumeration value="Biology"/>
                    <xsd:enumeration value="Calculus"/>
                    <xsd:enumeration value="CCSS"/>
                    <xsd:enumeration value="Chemistry"/>
                    <xsd:enumeration value="Coding"/>
                    <xsd:enumeration value="Connecting Science &amp; Math"/>
                    <xsd:enumeration value="Engineering Design"/>
                    <xsd:enumeration value="Formative Assessment"/>
                    <xsd:enumeration value="Geometry"/>
                    <xsd:enumeration value="HS Math"/>
                    <xsd:enumeration value="HS Science"/>
                    <xsd:enumeration value="MG Math"/>
                    <xsd:enumeration value="MG Science"/>
                    <xsd:enumeration value="Physics"/>
                    <xsd:enumeration value="Precalculus"/>
                    <xsd:enumeration value="Statistics"/>
                    <xsd:enumeration value="STEM"/>
                    <xsd:enumeration value="TEKS"/>
                  </xsd:restriction>
                </xsd:simpleType>
              </xsd:element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/fields" elementFormDefault="qualified">
    <xsd:import namespace="http://schemas.microsoft.com/office/2006/documentManagement/types"/>
    <xsd:import namespace="http://schemas.microsoft.com/office/infopath/2007/PartnerControls"/>
    <xsd:element name="wic_System_Copyright" ma:index="5" nillable="true" ma:displayName="Copyright" ma:internalName="Copyright">
      <xsd:simpleType>
        <xsd:restriction base="dms:Text">
          <xsd:maxLength value="4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7" ma:displayName="Content Type"/>
        <xsd:element ref="dc:title" minOccurs="0" maxOccurs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ubject_x0028_s_x0029_ xmlns="03fe9ee9-7e52-4adf-a906-34fd1d5923a7">
      <Value>Engineering Design</Value>
      <Value>MG Science</Value>
      <Value>STEM</Value>
    </Subject_x0028_s_x0029_>
    <Discipline xmlns="03fe9ee9-7e52-4adf-a906-34fd1d5923a7">
      <Value>Science</Value>
      <Value>STEM</Value>
    </Discipline>
    <Focus xmlns="6f6e6fcf-30d6-4b4e-9c8b-2f0046749287">
      <Value>Content Knowledge</Value>
    </Focus>
    <Workshop_x0020_Type xmlns="6f6e6fcf-30d6-4b4e-9c8b-2f0046749287">
      <Value>TI-Nspire handhelds</Value>
      <Value>TI-Innovator</Value>
    </Workshop_x0020_Type>
    <wic_System_Copyright xmlns="http://schemas.microsoft.com/sharepoint/v3/fields">2016</wic_System_Copyright>
  </documentManagement>
</p:properties>
</file>

<file path=customXml/itemProps1.xml><?xml version="1.0" encoding="utf-8"?>
<ds:datastoreItem xmlns:ds="http://schemas.openxmlformats.org/officeDocument/2006/customXml" ds:itemID="{372D8EDE-2B02-4FD9-973F-02FFFE8A54E2}"/>
</file>

<file path=customXml/itemProps2.xml><?xml version="1.0" encoding="utf-8"?>
<ds:datastoreItem xmlns:ds="http://schemas.openxmlformats.org/officeDocument/2006/customXml" ds:itemID="{5BF6311D-2A6D-4E37-B849-8B3A7FD157F8}"/>
</file>

<file path=customXml/itemProps3.xml><?xml version="1.0" encoding="utf-8"?>
<ds:datastoreItem xmlns:ds="http://schemas.openxmlformats.org/officeDocument/2006/customXml" ds:itemID="{B3A6F51C-B0F0-446D-B8D4-25401DFD7173}"/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126</Words>
  <Application>Microsoft Office PowerPoint</Application>
  <PresentationFormat>On-screen Show (4:3)</PresentationFormat>
  <Paragraphs>14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Science through Engineering Design</vt:lpstr>
    </vt:vector>
  </TitlesOfParts>
  <Company>Texas Instruments Incorporated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Spry, Kevin</dc:creator>
  <cp:lastModifiedBy>Betty</cp:lastModifiedBy>
  <cp:revision>2</cp:revision>
  <dcterms:created xsi:type="dcterms:W3CDTF">2016-06-25T17:22:51Z</dcterms:created>
  <dcterms:modified xsi:type="dcterms:W3CDTF">2016-12-02T20:08:18Z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0x01010000A8590DB43A664BA9CC2882B98D9EFA</vt:lpwstr>
  </property>
</Properties>
</file>