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1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7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2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5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0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8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0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1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2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826BC-1971-4C2E-B94C-2CBF6A014D7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87600-90EE-4117-B363-40F52592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1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65975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6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87" y="15240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7400"/>
            <a:ext cx="4483991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993900"/>
            <a:ext cx="8102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900"/>
            <a:ext cx="76200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43050"/>
            <a:ext cx="6858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003300"/>
            <a:ext cx="4826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89000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"/>
            <a:ext cx="3276457" cy="55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</dc:creator>
  <cp:lastModifiedBy>DAY</cp:lastModifiedBy>
  <cp:revision>1</cp:revision>
  <dcterms:created xsi:type="dcterms:W3CDTF">2014-06-12T01:22:04Z</dcterms:created>
  <dcterms:modified xsi:type="dcterms:W3CDTF">2014-06-12T01:28:05Z</dcterms:modified>
</cp:coreProperties>
</file>